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5.v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image" Target="../media/image3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image" Target="../media/image42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image" Target="../media/image49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image" Target="../media/image59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image" Target="../media/image63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image" Target="../media/image67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4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4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image" Target="../media/image81.emf"/></Relationships>
</file>

<file path=ppt/drawings/_rels/vmlDrawing47.vml.rels><?xml version="1.0" encoding="UTF-8" standalone="yes"?>
<Relationships xmlns="http://schemas.openxmlformats.org/package/2006/relationships"><Relationship Id="rId2" Type="http://schemas.openxmlformats.org/officeDocument/2006/relationships/image" Target="../media/image84.emf"/><Relationship Id="rId1" Type="http://schemas.openxmlformats.org/officeDocument/2006/relationships/image" Target="../media/image83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5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0.emf"/><Relationship Id="rId1" Type="http://schemas.openxmlformats.org/officeDocument/2006/relationships/image" Target="../media/image89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54.v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57.vml.rels><?xml version="1.0" encoding="UTF-8" standalone="yes"?>
<Relationships xmlns="http://schemas.openxmlformats.org/package/2006/relationships"><Relationship Id="rId2" Type="http://schemas.openxmlformats.org/officeDocument/2006/relationships/image" Target="../media/image98.emf"/><Relationship Id="rId1" Type="http://schemas.openxmlformats.org/officeDocument/2006/relationships/image" Target="../media/image97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5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emf"/><Relationship Id="rId1" Type="http://schemas.openxmlformats.org/officeDocument/2006/relationships/image" Target="../media/image100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98.emf"/><Relationship Id="rId1" Type="http://schemas.openxmlformats.org/officeDocument/2006/relationships/image" Target="../media/image102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6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emf"/><Relationship Id="rId1" Type="http://schemas.openxmlformats.org/officeDocument/2006/relationships/image" Target="../media/image104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9F6E4-4E7B-4895-B110-0A920878CB51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219740-F678-4B30-9DE5-73CB70B7FA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43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CA64E6-28E1-4B75-A06B-5ABD81D3D27E}" type="slidenum">
              <a:rPr lang="zh-CN" altLang="en-US" smtClean="0"/>
              <a:pPr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48121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9512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137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005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530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993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137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404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350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215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120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160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371F-AB49-4F32-AC52-331C2BA7CCB7}" type="datetimeFigureOut">
              <a:rPr lang="zh-CN" altLang="en-US" smtClean="0"/>
              <a:t>2016-08-06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07B99-A606-4347-92B0-80BA3B5EC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241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5.png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Microsoft_Word_97_-_2003___10.doc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15.emf"/><Relationship Id="rId4" Type="http://schemas.openxmlformats.org/officeDocument/2006/relationships/slide" Target="slide11.xml"/><Relationship Id="rId9" Type="http://schemas.openxmlformats.org/officeDocument/2006/relationships/oleObject" Target="../embeddings/Microsoft_Word_97_-_2003___11.doc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Microsoft_Word_97_-_2003___12.doc"/><Relationship Id="rId5" Type="http://schemas.openxmlformats.org/officeDocument/2006/relationships/oleObject" Target="../embeddings/oleObject12.bin"/><Relationship Id="rId4" Type="http://schemas.openxmlformats.org/officeDocument/2006/relationships/slide" Target="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4.doc"/><Relationship Id="rId3" Type="http://schemas.openxmlformats.org/officeDocument/2006/relationships/slide" Target="slide11.xml"/><Relationship Id="rId7" Type="http://schemas.openxmlformats.org/officeDocument/2006/relationships/oleObject" Target="../embeddings/oleObject1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7.emf"/><Relationship Id="rId5" Type="http://schemas.openxmlformats.org/officeDocument/2006/relationships/oleObject" Target="../embeddings/Microsoft_Word_97_-_2003___13.doc"/><Relationship Id="rId4" Type="http://schemas.openxmlformats.org/officeDocument/2006/relationships/oleObject" Target="../embeddings/oleObject13.bin"/><Relationship Id="rId9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9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Microsoft_Word_97_-_2003___15.doc"/><Relationship Id="rId5" Type="http://schemas.openxmlformats.org/officeDocument/2006/relationships/oleObject" Target="../embeddings/oleObject15.bin"/><Relationship Id="rId4" Type="http://schemas.openxmlformats.org/officeDocument/2006/relationships/slide" Target="slide1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image" Target="../media/image5.png"/><Relationship Id="rId7" Type="http://schemas.openxmlformats.org/officeDocument/2006/relationships/image" Target="../media/image20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Microsoft_Word_97_-_2003___16.doc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21.emf"/><Relationship Id="rId4" Type="http://schemas.openxmlformats.org/officeDocument/2006/relationships/slide" Target="slide11.xml"/><Relationship Id="rId9" Type="http://schemas.openxmlformats.org/officeDocument/2006/relationships/oleObject" Target="../embeddings/Microsoft_Word_97_-_2003___17.doc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Microsoft_Word_97_-_2003___18.doc"/><Relationship Id="rId5" Type="http://schemas.openxmlformats.org/officeDocument/2006/relationships/oleObject" Target="../embeddings/oleObject18.bin"/><Relationship Id="rId4" Type="http://schemas.openxmlformats.org/officeDocument/2006/relationships/slide" Target="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7" Type="http://schemas.openxmlformats.org/officeDocument/2006/relationships/image" Target="../media/image23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Microsoft_Word_97_-_2003___19.doc"/><Relationship Id="rId5" Type="http://schemas.openxmlformats.org/officeDocument/2006/relationships/oleObject" Target="../embeddings/oleObject19.bin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13" Type="http://schemas.openxmlformats.org/officeDocument/2006/relationships/image" Target="../media/image26.emf"/><Relationship Id="rId18" Type="http://schemas.openxmlformats.org/officeDocument/2006/relationships/oleObject" Target="../embeddings/Microsoft_Word_97_-_2003___24.doc"/><Relationship Id="rId26" Type="http://schemas.openxmlformats.org/officeDocument/2006/relationships/oleObject" Target="../embeddings/oleObject27.bin"/><Relationship Id="rId3" Type="http://schemas.openxmlformats.org/officeDocument/2006/relationships/oleObject" Target="../embeddings/oleObject20.bin"/><Relationship Id="rId21" Type="http://schemas.openxmlformats.org/officeDocument/2006/relationships/oleObject" Target="../embeddings/Microsoft_Word_97_-_2003___25.doc"/><Relationship Id="rId7" Type="http://schemas.openxmlformats.org/officeDocument/2006/relationships/slide" Target="slide11.xml"/><Relationship Id="rId12" Type="http://schemas.openxmlformats.org/officeDocument/2006/relationships/oleObject" Target="../embeddings/Microsoft_Word_97_-_2003___22.doc"/><Relationship Id="rId17" Type="http://schemas.openxmlformats.org/officeDocument/2006/relationships/oleObject" Target="../embeddings/oleObject24.bin"/><Relationship Id="rId25" Type="http://schemas.openxmlformats.org/officeDocument/2006/relationships/image" Target="../media/image30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7.emf"/><Relationship Id="rId20" Type="http://schemas.openxmlformats.org/officeDocument/2006/relationships/oleObject" Target="../embeddings/oleObject25.bin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.png"/><Relationship Id="rId11" Type="http://schemas.openxmlformats.org/officeDocument/2006/relationships/oleObject" Target="../embeddings/oleObject22.bin"/><Relationship Id="rId24" Type="http://schemas.openxmlformats.org/officeDocument/2006/relationships/oleObject" Target="../embeddings/Microsoft_Word_97_-_2003___26.doc"/><Relationship Id="rId5" Type="http://schemas.openxmlformats.org/officeDocument/2006/relationships/image" Target="../media/image24.emf"/><Relationship Id="rId15" Type="http://schemas.openxmlformats.org/officeDocument/2006/relationships/oleObject" Target="../embeddings/Microsoft_Word_97_-_2003___23.doc"/><Relationship Id="rId23" Type="http://schemas.openxmlformats.org/officeDocument/2006/relationships/oleObject" Target="../embeddings/oleObject26.bin"/><Relationship Id="rId28" Type="http://schemas.openxmlformats.org/officeDocument/2006/relationships/image" Target="../media/image31.emf"/><Relationship Id="rId10" Type="http://schemas.openxmlformats.org/officeDocument/2006/relationships/image" Target="../media/image25.emf"/><Relationship Id="rId19" Type="http://schemas.openxmlformats.org/officeDocument/2006/relationships/image" Target="../media/image28.emf"/><Relationship Id="rId4" Type="http://schemas.openxmlformats.org/officeDocument/2006/relationships/oleObject" Target="../embeddings/Microsoft_Word_97_-_2003___20.doc"/><Relationship Id="rId9" Type="http://schemas.openxmlformats.org/officeDocument/2006/relationships/oleObject" Target="../embeddings/Microsoft_Word_97_-_2003___21.doc"/><Relationship Id="rId14" Type="http://schemas.openxmlformats.org/officeDocument/2006/relationships/oleObject" Target="../embeddings/oleObject23.bin"/><Relationship Id="rId22" Type="http://schemas.openxmlformats.org/officeDocument/2006/relationships/image" Target="../media/image29.emf"/><Relationship Id="rId27" Type="http://schemas.openxmlformats.org/officeDocument/2006/relationships/oleObject" Target="../embeddings/Microsoft_Word_97_-_2003___27.doc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7" Type="http://schemas.openxmlformats.org/officeDocument/2006/relationships/image" Target="../media/image32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6" Type="http://schemas.openxmlformats.org/officeDocument/2006/relationships/package" Target="../embeddings/Microsoft_Word___1.docx"/><Relationship Id="rId5" Type="http://schemas.openxmlformats.org/officeDocument/2006/relationships/oleObject" Target="../embeddings/oleObject28.bin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6" Type="http://schemas.openxmlformats.org/officeDocument/2006/relationships/slide" Target="slide11.xml"/><Relationship Id="rId5" Type="http://schemas.openxmlformats.org/officeDocument/2006/relationships/image" Target="../media/image33.emf"/><Relationship Id="rId4" Type="http://schemas.openxmlformats.org/officeDocument/2006/relationships/oleObject" Target="../embeddings/Microsoft_Word_97_-_2003___28.doc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7.xml"/><Relationship Id="rId5" Type="http://schemas.openxmlformats.org/officeDocument/2006/relationships/image" Target="../media/image2.png"/><Relationship Id="rId4" Type="http://schemas.openxmlformats.org/officeDocument/2006/relationships/slide" Target="slide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30.doc"/><Relationship Id="rId3" Type="http://schemas.openxmlformats.org/officeDocument/2006/relationships/oleObject" Target="../embeddings/oleObject30.bin"/><Relationship Id="rId7" Type="http://schemas.openxmlformats.org/officeDocument/2006/relationships/oleObject" Target="../embeddings/oleObject3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6" Type="http://schemas.openxmlformats.org/officeDocument/2006/relationships/slide" Target="slide11.xml"/><Relationship Id="rId5" Type="http://schemas.openxmlformats.org/officeDocument/2006/relationships/image" Target="../media/image34.emf"/><Relationship Id="rId10" Type="http://schemas.openxmlformats.org/officeDocument/2006/relationships/image" Target="../media/image1.png"/><Relationship Id="rId4" Type="http://schemas.openxmlformats.org/officeDocument/2006/relationships/oleObject" Target="../embeddings/Microsoft_Word_97_-_2003___29.doc"/><Relationship Id="rId9" Type="http://schemas.openxmlformats.org/officeDocument/2006/relationships/image" Target="../media/image35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32.doc"/><Relationship Id="rId13" Type="http://schemas.openxmlformats.org/officeDocument/2006/relationships/image" Target="../media/image1.png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33.bin"/><Relationship Id="rId12" Type="http://schemas.openxmlformats.org/officeDocument/2006/relationships/image" Target="../media/image38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36.emf"/><Relationship Id="rId11" Type="http://schemas.openxmlformats.org/officeDocument/2006/relationships/oleObject" Target="../embeddings/Microsoft_Word_97_-_2003___33.doc"/><Relationship Id="rId5" Type="http://schemas.openxmlformats.org/officeDocument/2006/relationships/oleObject" Target="../embeddings/Microsoft_Word_97_-_2003___31.doc"/><Relationship Id="rId10" Type="http://schemas.openxmlformats.org/officeDocument/2006/relationships/oleObject" Target="../embeddings/oleObject34.bin"/><Relationship Id="rId4" Type="http://schemas.openxmlformats.org/officeDocument/2006/relationships/oleObject" Target="../embeddings/oleObject32.bin"/><Relationship Id="rId9" Type="http://schemas.openxmlformats.org/officeDocument/2006/relationships/image" Target="../media/image37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oleObject" Target="../embeddings/oleObject35.bin"/><Relationship Id="rId7" Type="http://schemas.openxmlformats.org/officeDocument/2006/relationships/oleObject" Target="../embeddings/Microsoft_Word_97_-_2003___35.doc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6" Type="http://schemas.openxmlformats.org/officeDocument/2006/relationships/oleObject" Target="../embeddings/oleObject36.bin"/><Relationship Id="rId11" Type="http://schemas.openxmlformats.org/officeDocument/2006/relationships/image" Target="../media/image41.emf"/><Relationship Id="rId5" Type="http://schemas.openxmlformats.org/officeDocument/2006/relationships/image" Target="../media/image39.emf"/><Relationship Id="rId10" Type="http://schemas.openxmlformats.org/officeDocument/2006/relationships/oleObject" Target="../embeddings/Microsoft_Word_97_-_2003___36.doc"/><Relationship Id="rId4" Type="http://schemas.openxmlformats.org/officeDocument/2006/relationships/oleObject" Target="../embeddings/Microsoft_Word_97_-_2003___34.doc"/><Relationship Id="rId9" Type="http://schemas.openxmlformats.org/officeDocument/2006/relationships/oleObject" Target="../embeddings/oleObject37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oleObject" Target="../embeddings/oleObject38.bin"/><Relationship Id="rId7" Type="http://schemas.openxmlformats.org/officeDocument/2006/relationships/oleObject" Target="../embeddings/Microsoft_Word_97_-_2003___38.doc"/><Relationship Id="rId12" Type="http://schemas.openxmlformats.org/officeDocument/2006/relationships/image" Target="../media/image4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6" Type="http://schemas.openxmlformats.org/officeDocument/2006/relationships/oleObject" Target="../embeddings/oleObject39.bin"/><Relationship Id="rId11" Type="http://schemas.openxmlformats.org/officeDocument/2006/relationships/oleObject" Target="../embeddings/Microsoft_Word_97_-_2003___39.doc"/><Relationship Id="rId5" Type="http://schemas.openxmlformats.org/officeDocument/2006/relationships/image" Target="../media/image42.emf"/><Relationship Id="rId10" Type="http://schemas.openxmlformats.org/officeDocument/2006/relationships/oleObject" Target="../embeddings/oleObject40.bin"/><Relationship Id="rId4" Type="http://schemas.openxmlformats.org/officeDocument/2006/relationships/oleObject" Target="../embeddings/Microsoft_Word_97_-_2003___37.doc"/><Relationship Id="rId9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oleObject" Target="../embeddings/oleObject41.bin"/><Relationship Id="rId7" Type="http://schemas.openxmlformats.org/officeDocument/2006/relationships/oleObject" Target="../embeddings/Microsoft_Word_97_-_2003___41.doc"/><Relationship Id="rId12" Type="http://schemas.openxmlformats.org/officeDocument/2006/relationships/image" Target="../media/image47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oleObject42.bin"/><Relationship Id="rId11" Type="http://schemas.openxmlformats.org/officeDocument/2006/relationships/oleObject" Target="../embeddings/Microsoft_Word_97_-_2003___42.doc"/><Relationship Id="rId5" Type="http://schemas.openxmlformats.org/officeDocument/2006/relationships/image" Target="../media/image45.emf"/><Relationship Id="rId10" Type="http://schemas.openxmlformats.org/officeDocument/2006/relationships/oleObject" Target="../embeddings/oleObject43.bin"/><Relationship Id="rId4" Type="http://schemas.openxmlformats.org/officeDocument/2006/relationships/oleObject" Target="../embeddings/Microsoft_Word_97_-_2003___40.doc"/><Relationship Id="rId9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1.png"/><Relationship Id="rId5" Type="http://schemas.openxmlformats.org/officeDocument/2006/relationships/image" Target="../media/image48.emf"/><Relationship Id="rId4" Type="http://schemas.openxmlformats.org/officeDocument/2006/relationships/oleObject" Target="../embeddings/Microsoft_Word_97_-_2003___43.doc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45.doc"/><Relationship Id="rId3" Type="http://schemas.openxmlformats.org/officeDocument/2006/relationships/oleObject" Target="../embeddings/oleObject45.bin"/><Relationship Id="rId7" Type="http://schemas.openxmlformats.org/officeDocument/2006/relationships/oleObject" Target="../embeddings/oleObject4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.png"/><Relationship Id="rId5" Type="http://schemas.openxmlformats.org/officeDocument/2006/relationships/image" Target="../media/image49.emf"/><Relationship Id="rId4" Type="http://schemas.openxmlformats.org/officeDocument/2006/relationships/oleObject" Target="../embeddings/Microsoft_Word_97_-_2003___44.doc"/><Relationship Id="rId9" Type="http://schemas.openxmlformats.org/officeDocument/2006/relationships/image" Target="../media/image50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47.doc"/><Relationship Id="rId3" Type="http://schemas.openxmlformats.org/officeDocument/2006/relationships/oleObject" Target="../embeddings/oleObject47.bin"/><Relationship Id="rId7" Type="http://schemas.openxmlformats.org/officeDocument/2006/relationships/oleObject" Target="../embeddings/oleObject4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1.png"/><Relationship Id="rId5" Type="http://schemas.openxmlformats.org/officeDocument/2006/relationships/image" Target="../media/image51.emf"/><Relationship Id="rId4" Type="http://schemas.openxmlformats.org/officeDocument/2006/relationships/oleObject" Target="../embeddings/Microsoft_Word_97_-_2003___46.doc"/><Relationship Id="rId9" Type="http://schemas.openxmlformats.org/officeDocument/2006/relationships/image" Target="../media/image52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53.emf"/><Relationship Id="rId5" Type="http://schemas.openxmlformats.org/officeDocument/2006/relationships/oleObject" Target="../embeddings/Microsoft_Word_97_-_2003___48.doc"/><Relationship Id="rId4" Type="http://schemas.openxmlformats.org/officeDocument/2006/relationships/oleObject" Target="../embeddings/oleObject49.bin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50.doc"/><Relationship Id="rId3" Type="http://schemas.openxmlformats.org/officeDocument/2006/relationships/oleObject" Target="../embeddings/oleObject50.bin"/><Relationship Id="rId7" Type="http://schemas.openxmlformats.org/officeDocument/2006/relationships/oleObject" Target="../embeddings/oleObject5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1.png"/><Relationship Id="rId5" Type="http://schemas.openxmlformats.org/officeDocument/2006/relationships/image" Target="../media/image54.emf"/><Relationship Id="rId4" Type="http://schemas.openxmlformats.org/officeDocument/2006/relationships/oleObject" Target="../embeddings/Microsoft_Word_97_-_2003___49.doc"/><Relationship Id="rId9" Type="http://schemas.openxmlformats.org/officeDocument/2006/relationships/image" Target="../media/image5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Microsoft_Word_97_-_2003___1.doc"/><Relationship Id="rId5" Type="http://schemas.openxmlformats.org/officeDocument/2006/relationships/oleObject" Target="../embeddings/oleObject1.bin"/><Relationship Id="rId4" Type="http://schemas.openxmlformats.org/officeDocument/2006/relationships/slide" Target="slide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56.emf"/><Relationship Id="rId5" Type="http://schemas.openxmlformats.org/officeDocument/2006/relationships/oleObject" Target="../embeddings/Microsoft_Word_97_-_2003___51.doc"/><Relationship Id="rId4" Type="http://schemas.openxmlformats.org/officeDocument/2006/relationships/oleObject" Target="../embeddings/oleObject52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2.png"/><Relationship Id="rId5" Type="http://schemas.openxmlformats.org/officeDocument/2006/relationships/image" Target="../media/image57.emf"/><Relationship Id="rId4" Type="http://schemas.openxmlformats.org/officeDocument/2006/relationships/oleObject" Target="../embeddings/Microsoft_Word_97_-_2003___52.doc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2.png"/><Relationship Id="rId5" Type="http://schemas.openxmlformats.org/officeDocument/2006/relationships/image" Target="../media/image58.emf"/><Relationship Id="rId4" Type="http://schemas.openxmlformats.org/officeDocument/2006/relationships/oleObject" Target="../embeddings/Microsoft_Word_97_-_2003___53.doc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oleObject" Target="../embeddings/oleObject55.bin"/><Relationship Id="rId7" Type="http://schemas.openxmlformats.org/officeDocument/2006/relationships/oleObject" Target="../embeddings/Microsoft_Word_97_-_2003___5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6" Type="http://schemas.openxmlformats.org/officeDocument/2006/relationships/oleObject" Target="../embeddings/oleObject56.bin"/><Relationship Id="rId5" Type="http://schemas.openxmlformats.org/officeDocument/2006/relationships/image" Target="../media/image59.emf"/><Relationship Id="rId4" Type="http://schemas.openxmlformats.org/officeDocument/2006/relationships/oleObject" Target="../embeddings/Microsoft_Word_97_-_2003___54.doc"/><Relationship Id="rId9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2.png"/><Relationship Id="rId5" Type="http://schemas.openxmlformats.org/officeDocument/2006/relationships/image" Target="../media/image61.emf"/><Relationship Id="rId4" Type="http://schemas.openxmlformats.org/officeDocument/2006/relationships/oleObject" Target="../embeddings/Microsoft_Word_97_-_2003___56.doc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2.png"/><Relationship Id="rId5" Type="http://schemas.openxmlformats.org/officeDocument/2006/relationships/image" Target="../media/image62.emf"/><Relationship Id="rId4" Type="http://schemas.openxmlformats.org/officeDocument/2006/relationships/oleObject" Target="../embeddings/Microsoft_Word_97_-_2003___57.doc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59.doc"/><Relationship Id="rId3" Type="http://schemas.openxmlformats.org/officeDocument/2006/relationships/oleObject" Target="../embeddings/oleObject59.bin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2.png"/><Relationship Id="rId5" Type="http://schemas.openxmlformats.org/officeDocument/2006/relationships/image" Target="../media/image63.emf"/><Relationship Id="rId4" Type="http://schemas.openxmlformats.org/officeDocument/2006/relationships/oleObject" Target="../embeddings/Microsoft_Word_97_-_2003___58.doc"/><Relationship Id="rId9" Type="http://schemas.openxmlformats.org/officeDocument/2006/relationships/image" Target="../media/image6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.png"/><Relationship Id="rId5" Type="http://schemas.openxmlformats.org/officeDocument/2006/relationships/image" Target="../media/image65.emf"/><Relationship Id="rId4" Type="http://schemas.openxmlformats.org/officeDocument/2006/relationships/oleObject" Target="../embeddings/Microsoft_Word_97_-_2003___60.doc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2.png"/><Relationship Id="rId5" Type="http://schemas.openxmlformats.org/officeDocument/2006/relationships/image" Target="../media/image66.emf"/><Relationship Id="rId4" Type="http://schemas.openxmlformats.org/officeDocument/2006/relationships/oleObject" Target="../embeddings/Microsoft_Word_97_-_2003___61.doc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oleObject" Target="../embeddings/oleObject63.bin"/><Relationship Id="rId7" Type="http://schemas.openxmlformats.org/officeDocument/2006/relationships/oleObject" Target="../embeddings/Microsoft_Word_97_-_2003___63.doc"/><Relationship Id="rId12" Type="http://schemas.openxmlformats.org/officeDocument/2006/relationships/image" Target="../media/image69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6" Type="http://schemas.openxmlformats.org/officeDocument/2006/relationships/oleObject" Target="../embeddings/oleObject64.bin"/><Relationship Id="rId11" Type="http://schemas.openxmlformats.org/officeDocument/2006/relationships/oleObject" Target="../embeddings/Microsoft_Word_97_-_2003___64.doc"/><Relationship Id="rId5" Type="http://schemas.openxmlformats.org/officeDocument/2006/relationships/image" Target="../media/image67.emf"/><Relationship Id="rId10" Type="http://schemas.openxmlformats.org/officeDocument/2006/relationships/oleObject" Target="../embeddings/oleObject65.bin"/><Relationship Id="rId4" Type="http://schemas.openxmlformats.org/officeDocument/2006/relationships/oleObject" Target="../embeddings/Microsoft_Word_97_-_2003___62.doc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Microsoft_Word_97_-_2003___2.doc"/><Relationship Id="rId5" Type="http://schemas.openxmlformats.org/officeDocument/2006/relationships/oleObject" Target="../embeddings/oleObject2.bin"/><Relationship Id="rId4" Type="http://schemas.openxmlformats.org/officeDocument/2006/relationships/slide" Target="slide1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70.emf"/><Relationship Id="rId5" Type="http://schemas.openxmlformats.org/officeDocument/2006/relationships/oleObject" Target="../embeddings/Microsoft_Word_97_-_2003___65.doc"/><Relationship Id="rId4" Type="http://schemas.openxmlformats.org/officeDocument/2006/relationships/oleObject" Target="../embeddings/oleObject66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71.emf"/><Relationship Id="rId5" Type="http://schemas.openxmlformats.org/officeDocument/2006/relationships/oleObject" Target="../embeddings/Microsoft_Word_97_-_2003___66.doc"/><Relationship Id="rId4" Type="http://schemas.openxmlformats.org/officeDocument/2006/relationships/oleObject" Target="../embeddings/oleObject67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2.png"/><Relationship Id="rId5" Type="http://schemas.openxmlformats.org/officeDocument/2006/relationships/image" Target="../media/image72.emf"/><Relationship Id="rId4" Type="http://schemas.openxmlformats.org/officeDocument/2006/relationships/oleObject" Target="../embeddings/Microsoft_Word_97_-_2003___67.doc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69.doc"/><Relationship Id="rId3" Type="http://schemas.openxmlformats.org/officeDocument/2006/relationships/image" Target="../media/image2.png"/><Relationship Id="rId7" Type="http://schemas.openxmlformats.org/officeDocument/2006/relationships/oleObject" Target="../embeddings/oleObject7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73.emf"/><Relationship Id="rId5" Type="http://schemas.openxmlformats.org/officeDocument/2006/relationships/oleObject" Target="../embeddings/Microsoft_Word_97_-_2003___68.doc"/><Relationship Id="rId4" Type="http://schemas.openxmlformats.org/officeDocument/2006/relationships/oleObject" Target="../embeddings/oleObject69.bin"/><Relationship Id="rId9" Type="http://schemas.openxmlformats.org/officeDocument/2006/relationships/image" Target="../media/image74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71.doc"/><Relationship Id="rId3" Type="http://schemas.openxmlformats.org/officeDocument/2006/relationships/oleObject" Target="../embeddings/oleObject71.bin"/><Relationship Id="rId7" Type="http://schemas.openxmlformats.org/officeDocument/2006/relationships/oleObject" Target="../embeddings/oleObject7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2.png"/><Relationship Id="rId5" Type="http://schemas.openxmlformats.org/officeDocument/2006/relationships/image" Target="../media/image75.emf"/><Relationship Id="rId4" Type="http://schemas.openxmlformats.org/officeDocument/2006/relationships/oleObject" Target="../embeddings/Microsoft_Word_97_-_2003___70.doc"/><Relationship Id="rId9" Type="http://schemas.openxmlformats.org/officeDocument/2006/relationships/image" Target="../media/image76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73.doc"/><Relationship Id="rId3" Type="http://schemas.openxmlformats.org/officeDocument/2006/relationships/oleObject" Target="../embeddings/oleObject73.bin"/><Relationship Id="rId7" Type="http://schemas.openxmlformats.org/officeDocument/2006/relationships/oleObject" Target="../embeddings/oleObject7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2.png"/><Relationship Id="rId5" Type="http://schemas.openxmlformats.org/officeDocument/2006/relationships/image" Target="../media/image77.emf"/><Relationship Id="rId4" Type="http://schemas.openxmlformats.org/officeDocument/2006/relationships/oleObject" Target="../embeddings/Microsoft_Word_97_-_2003___72.doc"/><Relationship Id="rId9" Type="http://schemas.openxmlformats.org/officeDocument/2006/relationships/image" Target="../media/image78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79.emf"/><Relationship Id="rId5" Type="http://schemas.openxmlformats.org/officeDocument/2006/relationships/oleObject" Target="../embeddings/Microsoft_Word_97_-_2003___74.doc"/><Relationship Id="rId4" Type="http://schemas.openxmlformats.org/officeDocument/2006/relationships/oleObject" Target="../embeddings/oleObject75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80.emf"/><Relationship Id="rId5" Type="http://schemas.openxmlformats.org/officeDocument/2006/relationships/oleObject" Target="../embeddings/Microsoft_Word_97_-_2003___75.doc"/><Relationship Id="rId4" Type="http://schemas.openxmlformats.org/officeDocument/2006/relationships/oleObject" Target="../embeddings/oleObject76.bin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77.doc"/><Relationship Id="rId3" Type="http://schemas.openxmlformats.org/officeDocument/2006/relationships/oleObject" Target="../embeddings/oleObject77.bin"/><Relationship Id="rId7" Type="http://schemas.openxmlformats.org/officeDocument/2006/relationships/oleObject" Target="../embeddings/oleObject7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2.png"/><Relationship Id="rId5" Type="http://schemas.openxmlformats.org/officeDocument/2006/relationships/image" Target="../media/image81.emf"/><Relationship Id="rId4" Type="http://schemas.openxmlformats.org/officeDocument/2006/relationships/oleObject" Target="../embeddings/Microsoft_Word_97_-_2003___76.doc"/><Relationship Id="rId9" Type="http://schemas.openxmlformats.org/officeDocument/2006/relationships/image" Target="../media/image82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79.doc"/><Relationship Id="rId3" Type="http://schemas.openxmlformats.org/officeDocument/2006/relationships/image" Target="../media/image2.png"/><Relationship Id="rId7" Type="http://schemas.openxmlformats.org/officeDocument/2006/relationships/oleObject" Target="../embeddings/oleObject8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83.emf"/><Relationship Id="rId5" Type="http://schemas.openxmlformats.org/officeDocument/2006/relationships/oleObject" Target="../embeddings/Microsoft_Word_97_-_2003___78.doc"/><Relationship Id="rId4" Type="http://schemas.openxmlformats.org/officeDocument/2006/relationships/oleObject" Target="../embeddings/oleObject79.bin"/><Relationship Id="rId9" Type="http://schemas.openxmlformats.org/officeDocument/2006/relationships/image" Target="../media/image84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4.doc"/><Relationship Id="rId3" Type="http://schemas.openxmlformats.org/officeDocument/2006/relationships/slide" Target="slide11.xml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emf"/><Relationship Id="rId5" Type="http://schemas.openxmlformats.org/officeDocument/2006/relationships/oleObject" Target="../embeddings/Microsoft_Word_97_-_2003___3.doc"/><Relationship Id="rId4" Type="http://schemas.openxmlformats.org/officeDocument/2006/relationships/oleObject" Target="../embeddings/oleObject3.bin"/><Relationship Id="rId9" Type="http://schemas.openxmlformats.org/officeDocument/2006/relationships/image" Target="../media/image8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85.emf"/><Relationship Id="rId5" Type="http://schemas.openxmlformats.org/officeDocument/2006/relationships/oleObject" Target="../embeddings/Microsoft_Word_97_-_2003___80.doc"/><Relationship Id="rId4" Type="http://schemas.openxmlformats.org/officeDocument/2006/relationships/oleObject" Target="../embeddings/oleObject81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2.png"/><Relationship Id="rId5" Type="http://schemas.openxmlformats.org/officeDocument/2006/relationships/image" Target="../media/image86.emf"/><Relationship Id="rId4" Type="http://schemas.openxmlformats.org/officeDocument/2006/relationships/oleObject" Target="../embeddings/Microsoft_Word_97_-_2003___81.doc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2.png"/><Relationship Id="rId5" Type="http://schemas.openxmlformats.org/officeDocument/2006/relationships/image" Target="../media/image87.emf"/><Relationship Id="rId4" Type="http://schemas.openxmlformats.org/officeDocument/2006/relationships/oleObject" Target="../embeddings/Microsoft_Word_97_-_2003___82.doc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88.emf"/><Relationship Id="rId5" Type="http://schemas.openxmlformats.org/officeDocument/2006/relationships/oleObject" Target="../embeddings/Microsoft_Word_97_-_2003___83.doc"/><Relationship Id="rId4" Type="http://schemas.openxmlformats.org/officeDocument/2006/relationships/oleObject" Target="../embeddings/oleObject84.bin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3" Type="http://schemas.openxmlformats.org/officeDocument/2006/relationships/oleObject" Target="../embeddings/oleObject85.bin"/><Relationship Id="rId7" Type="http://schemas.openxmlformats.org/officeDocument/2006/relationships/oleObject" Target="../embeddings/Microsoft_Word_97_-_2003___8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2.vml"/><Relationship Id="rId6" Type="http://schemas.openxmlformats.org/officeDocument/2006/relationships/oleObject" Target="../embeddings/oleObject86.bin"/><Relationship Id="rId5" Type="http://schemas.openxmlformats.org/officeDocument/2006/relationships/image" Target="../media/image89.emf"/><Relationship Id="rId4" Type="http://schemas.openxmlformats.org/officeDocument/2006/relationships/oleObject" Target="../embeddings/Microsoft_Word_97_-_2003___84.doc"/><Relationship Id="rId9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3.vml"/><Relationship Id="rId6" Type="http://schemas.openxmlformats.org/officeDocument/2006/relationships/image" Target="../media/image2.png"/><Relationship Id="rId5" Type="http://schemas.openxmlformats.org/officeDocument/2006/relationships/image" Target="../media/image91.emf"/><Relationship Id="rId4" Type="http://schemas.openxmlformats.org/officeDocument/2006/relationships/oleObject" Target="../embeddings/Microsoft_Word_97_-_2003___86.doc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88.doc"/><Relationship Id="rId3" Type="http://schemas.openxmlformats.org/officeDocument/2006/relationships/oleObject" Target="../embeddings/oleObject88.bin"/><Relationship Id="rId7" Type="http://schemas.openxmlformats.org/officeDocument/2006/relationships/oleObject" Target="../embeddings/oleObject89.bin"/><Relationship Id="rId12" Type="http://schemas.openxmlformats.org/officeDocument/2006/relationships/image" Target="../media/image9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4.vml"/><Relationship Id="rId6" Type="http://schemas.openxmlformats.org/officeDocument/2006/relationships/image" Target="../media/image3.png"/><Relationship Id="rId11" Type="http://schemas.openxmlformats.org/officeDocument/2006/relationships/oleObject" Target="../embeddings/Microsoft_Word_97_-_2003___89.doc"/><Relationship Id="rId5" Type="http://schemas.openxmlformats.org/officeDocument/2006/relationships/image" Target="../media/image92.emf"/><Relationship Id="rId10" Type="http://schemas.openxmlformats.org/officeDocument/2006/relationships/oleObject" Target="../embeddings/oleObject90.bin"/><Relationship Id="rId4" Type="http://schemas.openxmlformats.org/officeDocument/2006/relationships/oleObject" Target="../embeddings/Microsoft_Word_97_-_2003___87.doc"/><Relationship Id="rId9" Type="http://schemas.openxmlformats.org/officeDocument/2006/relationships/image" Target="../media/image93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3.png"/><Relationship Id="rId5" Type="http://schemas.openxmlformats.org/officeDocument/2006/relationships/image" Target="../media/image95.emf"/><Relationship Id="rId4" Type="http://schemas.openxmlformats.org/officeDocument/2006/relationships/oleObject" Target="../embeddings/Microsoft_Word_97_-_2003___90.doc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6.vml"/><Relationship Id="rId6" Type="http://schemas.openxmlformats.org/officeDocument/2006/relationships/image" Target="../media/image3.png"/><Relationship Id="rId5" Type="http://schemas.openxmlformats.org/officeDocument/2006/relationships/image" Target="../media/image96.emf"/><Relationship Id="rId4" Type="http://schemas.openxmlformats.org/officeDocument/2006/relationships/oleObject" Target="../embeddings/Microsoft_Word_97_-_2003___91.doc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93.doc"/><Relationship Id="rId3" Type="http://schemas.openxmlformats.org/officeDocument/2006/relationships/oleObject" Target="../embeddings/oleObject93.bin"/><Relationship Id="rId7" Type="http://schemas.openxmlformats.org/officeDocument/2006/relationships/oleObject" Target="../embeddings/oleObject9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7.vml"/><Relationship Id="rId6" Type="http://schemas.openxmlformats.org/officeDocument/2006/relationships/image" Target="../media/image3.png"/><Relationship Id="rId5" Type="http://schemas.openxmlformats.org/officeDocument/2006/relationships/image" Target="../media/image97.emf"/><Relationship Id="rId4" Type="http://schemas.openxmlformats.org/officeDocument/2006/relationships/oleObject" Target="../embeddings/Microsoft_Word_97_-_2003___92.doc"/><Relationship Id="rId9" Type="http://schemas.openxmlformats.org/officeDocument/2006/relationships/image" Target="../media/image9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Microsoft_Word_97_-_2003___5.doc"/><Relationship Id="rId5" Type="http://schemas.openxmlformats.org/officeDocument/2006/relationships/oleObject" Target="../embeddings/oleObject5.bin"/><Relationship Id="rId4" Type="http://schemas.openxmlformats.org/officeDocument/2006/relationships/slide" Target="slide1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8.vml"/><Relationship Id="rId6" Type="http://schemas.openxmlformats.org/officeDocument/2006/relationships/image" Target="../media/image3.png"/><Relationship Id="rId5" Type="http://schemas.openxmlformats.org/officeDocument/2006/relationships/image" Target="../media/image99.emf"/><Relationship Id="rId4" Type="http://schemas.openxmlformats.org/officeDocument/2006/relationships/oleObject" Target="../embeddings/Microsoft_Word_97_-_2003___94.doc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oleObject" Target="../embeddings/oleObject96.bin"/><Relationship Id="rId7" Type="http://schemas.openxmlformats.org/officeDocument/2006/relationships/oleObject" Target="../embeddings/Microsoft_Word_97_-_2003___9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9.vml"/><Relationship Id="rId6" Type="http://schemas.openxmlformats.org/officeDocument/2006/relationships/oleObject" Target="../embeddings/oleObject97.bin"/><Relationship Id="rId5" Type="http://schemas.openxmlformats.org/officeDocument/2006/relationships/image" Target="../media/image100.emf"/><Relationship Id="rId4" Type="http://schemas.openxmlformats.org/officeDocument/2006/relationships/oleObject" Target="../embeddings/Microsoft_Word_97_-_2003___95.doc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3" Type="http://schemas.openxmlformats.org/officeDocument/2006/relationships/oleObject" Target="../embeddings/oleObject98.bin"/><Relationship Id="rId7" Type="http://schemas.openxmlformats.org/officeDocument/2006/relationships/oleObject" Target="../embeddings/Microsoft_Word_97_-_2003___9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0.vml"/><Relationship Id="rId6" Type="http://schemas.openxmlformats.org/officeDocument/2006/relationships/oleObject" Target="../embeddings/oleObject99.bin"/><Relationship Id="rId5" Type="http://schemas.openxmlformats.org/officeDocument/2006/relationships/image" Target="../media/image102.emf"/><Relationship Id="rId4" Type="http://schemas.openxmlformats.org/officeDocument/2006/relationships/oleObject" Target="../embeddings/Microsoft_Word_97_-_2003___97.doc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103.emf"/><Relationship Id="rId4" Type="http://schemas.openxmlformats.org/officeDocument/2006/relationships/oleObject" Target="../embeddings/Microsoft_Word_97_-_2003___99.doc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emf"/><Relationship Id="rId3" Type="http://schemas.openxmlformats.org/officeDocument/2006/relationships/oleObject" Target="../embeddings/oleObject101.bin"/><Relationship Id="rId7" Type="http://schemas.openxmlformats.org/officeDocument/2006/relationships/oleObject" Target="../embeddings/Microsoft_Word_97_-_2003___10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2.vml"/><Relationship Id="rId6" Type="http://schemas.openxmlformats.org/officeDocument/2006/relationships/oleObject" Target="../embeddings/oleObject102.bin"/><Relationship Id="rId5" Type="http://schemas.openxmlformats.org/officeDocument/2006/relationships/image" Target="../media/image104.emf"/><Relationship Id="rId4" Type="http://schemas.openxmlformats.org/officeDocument/2006/relationships/oleObject" Target="../embeddings/Microsoft_Word_97_-_2003___100.doc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106.emf"/><Relationship Id="rId4" Type="http://schemas.openxmlformats.org/officeDocument/2006/relationships/oleObject" Target="../embeddings/Microsoft_Word_97_-_2003___102.doc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Microsoft_Word_97_-_2003___6.doc"/><Relationship Id="rId5" Type="http://schemas.openxmlformats.org/officeDocument/2006/relationships/oleObject" Target="../embeddings/oleObject6.bin"/><Relationship Id="rId4" Type="http://schemas.openxmlformats.org/officeDocument/2006/relationships/slide" Target="slide1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image" Target="../media/image5.png"/><Relationship Id="rId7" Type="http://schemas.openxmlformats.org/officeDocument/2006/relationships/image" Target="../media/image11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Microsoft_Word_97_-_2003___7.doc"/><Relationship Id="rId5" Type="http://schemas.openxmlformats.org/officeDocument/2006/relationships/oleObject" Target="../embeddings/oleObject7.bin"/><Relationship Id="rId10" Type="http://schemas.openxmlformats.org/officeDocument/2006/relationships/image" Target="../media/image12.emf"/><Relationship Id="rId4" Type="http://schemas.openxmlformats.org/officeDocument/2006/relationships/slide" Target="slide11.xml"/><Relationship Id="rId9" Type="http://schemas.openxmlformats.org/officeDocument/2006/relationships/oleObject" Target="../embeddings/Microsoft_Word_97_-_2003___8.doc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3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Microsoft_Word_97_-_2003___9.doc"/><Relationship Id="rId5" Type="http://schemas.openxmlformats.org/officeDocument/2006/relationships/oleObject" Target="../embeddings/oleObject9.bin"/><Relationship Id="rId4" Type="http://schemas.openxmlformats.org/officeDocument/2006/relationships/slide" Target="slide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765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2238349" y="914400"/>
          <a:ext cx="7827963" cy="394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name="Document" r:id="rId6" imgW="9034336" imgH="5158625" progId="Word.Document.8">
                  <p:embed/>
                </p:oleObj>
              </mc:Choice>
              <mc:Fallback>
                <p:oleObj name="Document" r:id="rId6" imgW="9034336" imgH="515862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8349" y="914400"/>
                        <a:ext cx="7827963" cy="3949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2300310" y="5081604"/>
          <a:ext cx="7010400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Document" r:id="rId9" imgW="7497453" imgH="604842" progId="Word.Document.8">
                  <p:embed/>
                </p:oleObj>
              </mc:Choice>
              <mc:Fallback>
                <p:oleObj name="Document" r:id="rId9" imgW="7497453" imgH="60484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310" y="5081604"/>
                        <a:ext cx="7010400" cy="561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6653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2452662" y="1000108"/>
          <a:ext cx="7437438" cy="654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name="Document" r:id="rId6" imgW="8536738" imgH="7529582" progId="Word.Document.8">
                  <p:embed/>
                </p:oleObj>
              </mc:Choice>
              <mc:Fallback>
                <p:oleObj name="Document" r:id="rId6" imgW="8536738" imgH="752958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2662" y="1000108"/>
                        <a:ext cx="7437438" cy="65468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6663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0" name="动作按钮: 自定义 8">
            <a:hlinkClick r:id="rId3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2340004" y="1071547"/>
          <a:ext cx="7827962" cy="4024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name="Document" r:id="rId5" imgW="9034336" imgH="4628667" progId="Word.Document.8">
                  <p:embed/>
                </p:oleObj>
              </mc:Choice>
              <mc:Fallback>
                <p:oleObj name="Document" r:id="rId5" imgW="9034336" imgH="462866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0004" y="1071547"/>
                        <a:ext cx="7827962" cy="40243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2371748" y="4868876"/>
          <a:ext cx="7010400" cy="560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Document" r:id="rId8" imgW="7503575" imgH="604815" progId="Word.Document.8">
                  <p:embed/>
                </p:oleObj>
              </mc:Choice>
              <mc:Fallback>
                <p:oleObj name="Document" r:id="rId8" imgW="7503575" imgH="60481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1748" y="4868876"/>
                        <a:ext cx="7010400" cy="5603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7554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2381225" y="1284310"/>
          <a:ext cx="7510463" cy="514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" name="Document" r:id="rId6" imgW="8398863" imgH="5742139" progId="Word.Document.8">
                  <p:embed/>
                </p:oleObj>
              </mc:Choice>
              <mc:Fallback>
                <p:oleObj name="Document" r:id="rId6" imgW="8398863" imgH="574213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1225" y="1284310"/>
                        <a:ext cx="7510463" cy="51450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7301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2166911" y="1000109"/>
          <a:ext cx="7826375" cy="464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name="Document" r:id="rId6" imgW="9026779" imgH="5521665" progId="Word.Document.8">
                  <p:embed/>
                </p:oleObj>
              </mc:Choice>
              <mc:Fallback>
                <p:oleObj name="Document" r:id="rId6" imgW="9026779" imgH="552166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6911" y="1000109"/>
                        <a:ext cx="7826375" cy="46450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2228872" y="5510232"/>
          <a:ext cx="7010400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1" name="Document" r:id="rId9" imgW="7503575" imgH="604815" progId="Word.Document.8">
                  <p:embed/>
                </p:oleObj>
              </mc:Choice>
              <mc:Fallback>
                <p:oleObj name="Document" r:id="rId9" imgW="7503575" imgH="60481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8872" y="5510232"/>
                        <a:ext cx="7010400" cy="561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0778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2381224" y="1270018"/>
          <a:ext cx="7461250" cy="473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4" name="Document" r:id="rId6" imgW="8481300" imgH="5356210" progId="Word.Document.8">
                  <p:embed/>
                </p:oleObj>
              </mc:Choice>
              <mc:Fallback>
                <p:oleObj name="Document" r:id="rId6" imgW="8481300" imgH="535621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1224" y="1270018"/>
                        <a:ext cx="7461250" cy="4730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9486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标题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l"/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4352" name="动作按钮: 自定义 8">
            <a:hlinkClick r:id="rId3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367" name="Rectangle 31"/>
          <p:cNvSpPr>
            <a:spLocks noChangeArrowheads="1"/>
          </p:cNvSpPr>
          <p:nvPr/>
        </p:nvSpPr>
        <p:spPr bwMode="auto">
          <a:xfrm>
            <a:off x="5081589" y="881063"/>
            <a:ext cx="29432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知识聚焦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49" charset="-122"/>
              </a:rPr>
              <a:t>——</a:t>
            </a:r>
            <a:endParaRPr lang="zh-CN" altLang="en-US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宋体" pitchFamily="2" charset="-122"/>
              <a:ea typeface="黑体" pitchFamily="49" charset="-122"/>
            </a:endParaRPr>
          </a:p>
        </p:txBody>
      </p:sp>
      <p:grpSp>
        <p:nvGrpSpPr>
          <p:cNvPr id="2" name="Group 32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14369" name="Picture 3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437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0341" name="Object 101"/>
          <p:cNvGraphicFramePr>
            <a:graphicFrameLocks noChangeAspect="1"/>
          </p:cNvGraphicFramePr>
          <p:nvPr/>
        </p:nvGraphicFramePr>
        <p:xfrm>
          <a:off x="2238348" y="1428737"/>
          <a:ext cx="7862888" cy="7399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8" name="Document" r:id="rId6" imgW="9167834" imgH="8651666" progId="Word.Document.8">
                  <p:embed/>
                </p:oleObj>
              </mc:Choice>
              <mc:Fallback>
                <p:oleObj name="Document" r:id="rId6" imgW="9167834" imgH="865166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8348" y="1428737"/>
                        <a:ext cx="7862888" cy="73993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标题 1"/>
          <p:cNvSpPr>
            <a:spLocks/>
          </p:cNvSpPr>
          <p:nvPr/>
        </p:nvSpPr>
        <p:spPr bwMode="auto">
          <a:xfrm>
            <a:off x="4310050" y="4452948"/>
            <a:ext cx="278608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0" hangingPunct="0"/>
            <a:r>
              <a:rPr lang="zh-CN" altLang="en-US" sz="2400" dirty="0"/>
              <a:t>　</a:t>
            </a:r>
            <a:r>
              <a:rPr lang="en-US" sz="2400" i="1" dirty="0"/>
              <a:t>y</a:t>
            </a:r>
            <a:r>
              <a:rPr lang="zh-CN" altLang="en-US" sz="2400" dirty="0"/>
              <a:t>＝</a:t>
            </a:r>
            <a:r>
              <a:rPr lang="en-US" sz="2400" i="1" dirty="0"/>
              <a:t>f</a:t>
            </a:r>
            <a:r>
              <a:rPr lang="en-US" sz="2400" dirty="0"/>
              <a:t>(</a:t>
            </a:r>
            <a:r>
              <a:rPr lang="en-US" sz="2400" i="1" dirty="0"/>
              <a:t>x</a:t>
            </a:r>
            <a:r>
              <a:rPr lang="zh-CN" altLang="en-US" sz="2400" dirty="0"/>
              <a:t>－</a:t>
            </a:r>
            <a:r>
              <a:rPr lang="en-US" sz="2400" i="1" dirty="0"/>
              <a:t>a</a:t>
            </a:r>
            <a:r>
              <a:rPr lang="en-US" sz="2400" dirty="0"/>
              <a:t>)</a:t>
            </a:r>
            <a:endParaRPr lang="zh-CN" altLang="en-US" sz="2400" b="1" dirty="0">
              <a:solidFill>
                <a:srgbClr val="800000"/>
              </a:solidFill>
              <a:latin typeface="Times New Roman" pitchFamily="18" charset="0"/>
            </a:endParaRPr>
          </a:p>
        </p:txBody>
      </p:sp>
      <p:sp>
        <p:nvSpPr>
          <p:cNvPr id="28" name="Text Box 22"/>
          <p:cNvSpPr txBox="1">
            <a:spLocks noChangeArrowheads="1"/>
          </p:cNvSpPr>
          <p:nvPr/>
        </p:nvSpPr>
        <p:spPr bwMode="auto">
          <a:xfrm>
            <a:off x="4452926" y="3753154"/>
            <a:ext cx="235745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400" i="1" dirty="0"/>
              <a:t>y</a:t>
            </a:r>
            <a:r>
              <a:rPr lang="zh-CN" altLang="en-US" sz="2400" dirty="0"/>
              <a:t>＝</a:t>
            </a:r>
            <a:r>
              <a:rPr lang="en-US" sz="2400" i="1" dirty="0"/>
              <a:t>f</a:t>
            </a:r>
            <a:r>
              <a:rPr lang="en-US" sz="2400" dirty="0"/>
              <a:t>(</a:t>
            </a:r>
            <a:r>
              <a:rPr lang="en-US" sz="2400" i="1" dirty="0"/>
              <a:t>x</a:t>
            </a:r>
            <a:r>
              <a:rPr lang="zh-CN" altLang="en-US" sz="2400" dirty="0"/>
              <a:t>＋</a:t>
            </a:r>
            <a:r>
              <a:rPr lang="en-US" sz="2400" i="1" dirty="0"/>
              <a:t>a</a:t>
            </a:r>
            <a:r>
              <a:rPr lang="en-US" sz="2400" dirty="0"/>
              <a:t>))</a:t>
            </a:r>
            <a:endParaRPr lang="zh-CN" altLang="en-US" sz="2400" dirty="0"/>
          </a:p>
        </p:txBody>
      </p:sp>
      <p:sp>
        <p:nvSpPr>
          <p:cNvPr id="32" name="标题 1"/>
          <p:cNvSpPr>
            <a:spLocks/>
          </p:cNvSpPr>
          <p:nvPr/>
        </p:nvSpPr>
        <p:spPr bwMode="auto">
          <a:xfrm>
            <a:off x="4595802" y="5214950"/>
            <a:ext cx="2928958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sz="2400" i="1" dirty="0"/>
              <a:t>y</a:t>
            </a:r>
            <a:r>
              <a:rPr lang="zh-CN" altLang="en-US" sz="2400" dirty="0"/>
              <a:t>＝</a:t>
            </a:r>
            <a:r>
              <a:rPr lang="en-US" sz="2400" i="1" dirty="0"/>
              <a:t>f</a:t>
            </a:r>
            <a:r>
              <a:rPr lang="en-US" sz="2400" dirty="0"/>
              <a:t>(</a:t>
            </a:r>
            <a:r>
              <a:rPr lang="en-US" sz="2400" i="1" dirty="0"/>
              <a:t>x</a:t>
            </a:r>
            <a:r>
              <a:rPr lang="en-US" sz="2400" dirty="0"/>
              <a:t>)</a:t>
            </a:r>
            <a:r>
              <a:rPr lang="zh-CN" altLang="en-US" sz="2400" dirty="0"/>
              <a:t>＋</a:t>
            </a:r>
            <a:r>
              <a:rPr lang="en-US" sz="2400" i="1" dirty="0"/>
              <a:t>h</a:t>
            </a:r>
            <a:endParaRPr lang="zh-CN" altLang="en-US" sz="2400" dirty="0"/>
          </a:p>
        </p:txBody>
      </p:sp>
      <p:sp>
        <p:nvSpPr>
          <p:cNvPr id="12" name="标题 1"/>
          <p:cNvSpPr>
            <a:spLocks/>
          </p:cNvSpPr>
          <p:nvPr/>
        </p:nvSpPr>
        <p:spPr bwMode="auto">
          <a:xfrm>
            <a:off x="4738678" y="5953146"/>
            <a:ext cx="2928958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sz="2400" i="1" dirty="0"/>
              <a:t>y</a:t>
            </a:r>
            <a:r>
              <a:rPr lang="zh-CN" altLang="en-US" sz="2400" dirty="0"/>
              <a:t>＝</a:t>
            </a:r>
            <a:r>
              <a:rPr lang="en-US" sz="2400" i="1" dirty="0"/>
              <a:t>f</a:t>
            </a:r>
            <a:r>
              <a:rPr lang="en-US" sz="2400" dirty="0"/>
              <a:t>(</a:t>
            </a:r>
            <a:r>
              <a:rPr lang="en-US" sz="2400" i="1" dirty="0"/>
              <a:t>x</a:t>
            </a:r>
            <a:r>
              <a:rPr lang="en-US" sz="2400" dirty="0"/>
              <a:t>)</a:t>
            </a:r>
            <a:r>
              <a:rPr lang="en-US" altLang="zh-CN" sz="2400" dirty="0"/>
              <a:t>-</a:t>
            </a:r>
            <a:r>
              <a:rPr lang="en-US" sz="2400" i="1" dirty="0"/>
              <a:t>h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62274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0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9" grpId="0" animBg="1" autoUpdateAnimBg="0"/>
      <p:bldP spid="14367" grpId="0"/>
      <p:bldP spid="23" grpId="0"/>
      <p:bldP spid="28" grpId="0"/>
      <p:bldP spid="32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919" name="Object 455"/>
          <p:cNvGraphicFramePr>
            <a:graphicFrameLocks noChangeAspect="1"/>
          </p:cNvGraphicFramePr>
          <p:nvPr/>
        </p:nvGraphicFramePr>
        <p:xfrm>
          <a:off x="1906616" y="908070"/>
          <a:ext cx="8118475" cy="544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2" name="Document" r:id="rId4" imgW="8235789" imgH="6736123" progId="Word.Document.8">
                  <p:embed/>
                </p:oleObj>
              </mc:Choice>
              <mc:Fallback>
                <p:oleObj name="Document" r:id="rId4" imgW="8235789" imgH="673612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6616" y="908070"/>
                        <a:ext cx="8118475" cy="54498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4307" name="Rectangle 2"/>
          <p:cNvSpPr>
            <a:spLocks noChangeArrowheads="1"/>
          </p:cNvSpPr>
          <p:nvPr/>
        </p:nvSpPr>
        <p:spPr bwMode="auto">
          <a:xfrm>
            <a:off x="2314575" y="793750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sz="2400" b="1">
                <a:latin typeface="宋体" pitchFamily="2" charset="-122"/>
              </a:rPr>
              <a:t>　　</a:t>
            </a:r>
            <a:endParaRPr lang="zh-CN" altLang="en-US" sz="2400" b="1">
              <a:latin typeface="黑体" pitchFamily="49" charset="-122"/>
            </a:endParaRPr>
          </a:p>
        </p:txBody>
      </p:sp>
      <p:sp>
        <p:nvSpPr>
          <p:cNvPr id="354312" name="Rectangle 20"/>
          <p:cNvSpPr>
            <a:spLocks noChangeArrowheads="1"/>
          </p:cNvSpPr>
          <p:nvPr/>
        </p:nvSpPr>
        <p:spPr bwMode="auto">
          <a:xfrm>
            <a:off x="1524001" y="1794947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>
              <a:buFontTx/>
              <a:buNone/>
            </a:pPr>
            <a:endParaRPr lang="zh-CN" altLang="en-US"/>
          </a:p>
        </p:txBody>
      </p:sp>
      <p:sp>
        <p:nvSpPr>
          <p:cNvPr id="354313" name="Rectangle 184"/>
          <p:cNvSpPr>
            <a:spLocks noChangeArrowheads="1"/>
          </p:cNvSpPr>
          <p:nvPr/>
        </p:nvSpPr>
        <p:spPr bwMode="auto">
          <a:xfrm>
            <a:off x="1524001" y="2026722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>
              <a:buFontTx/>
              <a:buNone/>
            </a:pPr>
            <a:endParaRPr lang="zh-CN" altLang="en-US"/>
          </a:p>
        </p:txBody>
      </p:sp>
      <p:sp>
        <p:nvSpPr>
          <p:cNvPr id="354324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9" name="Group 21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354326" name="Picture 22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54327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sp>
        <p:nvSpPr>
          <p:cNvPr id="354328" name="动作按钮: 自定义 8">
            <a:hlinkClick r:id="rId7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" name="Object 455"/>
          <p:cNvGraphicFramePr>
            <a:graphicFrameLocks noChangeAspect="1"/>
          </p:cNvGraphicFramePr>
          <p:nvPr/>
        </p:nvGraphicFramePr>
        <p:xfrm>
          <a:off x="7391424" y="928670"/>
          <a:ext cx="2133600" cy="792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3" name="Document" r:id="rId9" imgW="2167709" imgH="803492" progId="Word.Document.8">
                  <p:embed/>
                </p:oleObj>
              </mc:Choice>
              <mc:Fallback>
                <p:oleObj name="Document" r:id="rId9" imgW="2167709" imgH="80349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24" y="928670"/>
                        <a:ext cx="2133600" cy="7921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6"/>
          <p:cNvGraphicFramePr>
            <a:graphicFrameLocks noChangeAspect="1"/>
          </p:cNvGraphicFramePr>
          <p:nvPr/>
        </p:nvGraphicFramePr>
        <p:xfrm>
          <a:off x="8466176" y="1387466"/>
          <a:ext cx="2987675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4" name="Document" r:id="rId12" imgW="3031338" imgH="766413" progId="Word.Document.8">
                  <p:embed/>
                </p:oleObj>
              </mc:Choice>
              <mc:Fallback>
                <p:oleObj name="Document" r:id="rId12" imgW="3031338" imgH="76641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66176" y="1387466"/>
                        <a:ext cx="2987675" cy="755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7"/>
          <p:cNvGraphicFramePr>
            <a:graphicFrameLocks noChangeAspect="1"/>
          </p:cNvGraphicFramePr>
          <p:nvPr/>
        </p:nvGraphicFramePr>
        <p:xfrm>
          <a:off x="8096264" y="2714621"/>
          <a:ext cx="2097088" cy="865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5" name="Document" r:id="rId15" imgW="2189659" imgH="901408" progId="Word.Document.8">
                  <p:embed/>
                </p:oleObj>
              </mc:Choice>
              <mc:Fallback>
                <p:oleObj name="Document" r:id="rId15" imgW="2189659" imgH="901408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96264" y="2714621"/>
                        <a:ext cx="2097088" cy="8651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8"/>
          <p:cNvGraphicFramePr>
            <a:graphicFrameLocks noChangeAspect="1"/>
          </p:cNvGraphicFramePr>
          <p:nvPr/>
        </p:nvGraphicFramePr>
        <p:xfrm>
          <a:off x="5403860" y="3606806"/>
          <a:ext cx="2120900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6" name="Document" r:id="rId18" imgW="2184622" imgH="792332" progId="Word.Document.8">
                  <p:embed/>
                </p:oleObj>
              </mc:Choice>
              <mc:Fallback>
                <p:oleObj name="Document" r:id="rId18" imgW="2184622" imgH="79233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03860" y="3606806"/>
                        <a:ext cx="2120900" cy="5365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9"/>
          <p:cNvGraphicFramePr>
            <a:graphicFrameLocks noChangeAspect="1"/>
          </p:cNvGraphicFramePr>
          <p:nvPr/>
        </p:nvGraphicFramePr>
        <p:xfrm>
          <a:off x="5453059" y="4286257"/>
          <a:ext cx="212248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7" name="Document" r:id="rId21" imgW="2182822" imgH="1040003" progId="Word.Document.8">
                  <p:embed/>
                </p:oleObj>
              </mc:Choice>
              <mc:Fallback>
                <p:oleObj name="Document" r:id="rId21" imgW="2182822" imgH="104000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53059" y="4286257"/>
                        <a:ext cx="2122487" cy="10112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0"/>
          <p:cNvGraphicFramePr>
            <a:graphicFrameLocks noChangeAspect="1"/>
          </p:cNvGraphicFramePr>
          <p:nvPr/>
        </p:nvGraphicFramePr>
        <p:xfrm>
          <a:off x="5453059" y="5203844"/>
          <a:ext cx="2122487" cy="1011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8" name="Document" r:id="rId24" imgW="2182822" imgH="1039643" progId="Word.Document.8">
                  <p:embed/>
                </p:oleObj>
              </mc:Choice>
              <mc:Fallback>
                <p:oleObj name="Document" r:id="rId24" imgW="2182822" imgH="103964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53059" y="5203844"/>
                        <a:ext cx="2122487" cy="1011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1"/>
          <p:cNvGraphicFramePr>
            <a:graphicFrameLocks noChangeAspect="1"/>
          </p:cNvGraphicFramePr>
          <p:nvPr/>
        </p:nvGraphicFramePr>
        <p:xfrm>
          <a:off x="5473712" y="5918224"/>
          <a:ext cx="2122487" cy="1011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9" name="Document" r:id="rId27" imgW="2182822" imgH="1039643" progId="Word.Document.8">
                  <p:embed/>
                </p:oleObj>
              </mc:Choice>
              <mc:Fallback>
                <p:oleObj name="Document" r:id="rId27" imgW="2182822" imgH="103964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73712" y="5918224"/>
                        <a:ext cx="2122487" cy="1011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1181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ChangeArrowheads="1"/>
          </p:cNvSpPr>
          <p:nvPr/>
        </p:nvSpPr>
        <p:spPr bwMode="auto">
          <a:xfrm>
            <a:off x="2279650" y="908050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sz="2400" b="1">
                <a:latin typeface="宋体" pitchFamily="2" charset="-122"/>
              </a:rPr>
              <a:t>　　 </a:t>
            </a:r>
          </a:p>
        </p:txBody>
      </p:sp>
      <p:sp>
        <p:nvSpPr>
          <p:cNvPr id="16399" name="动作按钮: 自定义 8">
            <a:hlinkClick r:id="rId3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6413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0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16415" name="Picture 31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6416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5" name="对象 34"/>
          <p:cNvGraphicFramePr>
            <a:graphicFrameLocks noChangeAspect="1"/>
          </p:cNvGraphicFramePr>
          <p:nvPr/>
        </p:nvGraphicFramePr>
        <p:xfrm>
          <a:off x="2378076" y="1077938"/>
          <a:ext cx="7851775" cy="585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6" name="文档" r:id="rId6" imgW="8070555" imgH="6027986" progId="Word.Document.12">
                  <p:embed/>
                </p:oleObj>
              </mc:Choice>
              <mc:Fallback>
                <p:oleObj name="文档" r:id="rId6" imgW="8070555" imgH="6027986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8076" y="1077938"/>
                        <a:ext cx="7851775" cy="58515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8769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11" name="Object 15"/>
          <p:cNvGraphicFramePr>
            <a:graphicFrameLocks noChangeAspect="1"/>
          </p:cNvGraphicFramePr>
          <p:nvPr/>
        </p:nvGraphicFramePr>
        <p:xfrm>
          <a:off x="2478116" y="2779732"/>
          <a:ext cx="7546975" cy="336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0" name="Document" r:id="rId4" imgW="8416502" imgH="3763891" progId="Word.Document.8">
                  <p:embed/>
                </p:oleObj>
              </mc:Choice>
              <mc:Fallback>
                <p:oleObj name="Document" r:id="rId4" imgW="8416502" imgH="376389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8116" y="2779732"/>
                        <a:ext cx="7546975" cy="33639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424113" y="936626"/>
            <a:ext cx="7810500" cy="620713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49" charset="-122"/>
              </a:rPr>
              <a:t>——</a:t>
            </a:r>
            <a:r>
              <a:rPr lang="en-US" altLang="zh-CN" sz="2400" b="1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正本清源 </a:t>
            </a:r>
            <a:r>
              <a:rPr lang="en-US" altLang="zh-CN" sz="2400" b="1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49" charset="-122"/>
              </a:rPr>
              <a:t>——</a:t>
            </a:r>
            <a:r>
              <a:rPr lang="zh-CN" altLang="en-US" sz="2400" b="1" dirty="0">
                <a:latin typeface="宋体" pitchFamily="2" charset="-122"/>
              </a:rPr>
              <a:t>　</a:t>
            </a:r>
          </a:p>
          <a:p>
            <a:pPr algn="ctr">
              <a:lnSpc>
                <a:spcPts val="3500"/>
              </a:lnSpc>
            </a:pPr>
            <a:endParaRPr lang="zh-CN" altLang="en-US" sz="2400" b="1" dirty="0">
              <a:latin typeface="宋体" pitchFamily="2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b="1" dirty="0">
                <a:ea typeface="黑体" pitchFamily="49" charset="-122"/>
              </a:rPr>
              <a:t> </a:t>
            </a:r>
            <a:r>
              <a:rPr lang="zh-CN" altLang="zh-CN" sz="2400" b="1" dirty="0">
                <a:ea typeface="黑体" pitchFamily="49" charset="-122"/>
              </a:rPr>
              <a:t>►　</a:t>
            </a:r>
            <a:r>
              <a:rPr lang="zh-CN" altLang="en-US" sz="2400" b="1" dirty="0">
                <a:ea typeface="黑体" pitchFamily="49" charset="-122"/>
              </a:rPr>
              <a:t>链接教材</a:t>
            </a:r>
          </a:p>
          <a:p>
            <a:pPr>
              <a:lnSpc>
                <a:spcPts val="3500"/>
              </a:lnSpc>
            </a:pPr>
            <a:r>
              <a:rPr lang="zh-CN" altLang="en-US" sz="2400" b="1" dirty="0">
                <a:latin typeface="宋体" pitchFamily="2" charset="-122"/>
              </a:rPr>
              <a:t>　　</a:t>
            </a:r>
          </a:p>
        </p:txBody>
      </p:sp>
      <p:sp>
        <p:nvSpPr>
          <p:cNvPr id="9" name="动作按钮: 自定义 8">
            <a:hlinkClick r:id="rId6" action="ppaction://hlinksldjump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2507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362509" name="Picture 13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6251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8221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9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2424114" y="2708275"/>
            <a:ext cx="7704137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10</a:t>
            </a:r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  函数的图像</a:t>
            </a:r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1520826" y="908051"/>
            <a:ext cx="614363" cy="1755775"/>
            <a:chOff x="0" y="0"/>
            <a:chExt cx="388" cy="907"/>
          </a:xfrm>
        </p:grpSpPr>
        <p:pic>
          <p:nvPicPr>
            <p:cNvPr id="12305" name="Picture 17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2306" name="内容占位符 2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3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1230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09" name="内容占位符 2">
              <a:hlinkClick r:id="rId6" action="ppaction://hlinksldjump"/>
            </p:cNvPr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1519238" y="4454629"/>
            <a:ext cx="615951" cy="2029620"/>
            <a:chOff x="-3" y="2279"/>
            <a:chExt cx="388" cy="1040"/>
          </a:xfrm>
        </p:grpSpPr>
        <p:pic>
          <p:nvPicPr>
            <p:cNvPr id="12311" name="Picture 4">
              <a:hlinkClick r:id="" action="ppaction://noaction"/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12" name="内容占位符 2">
              <a:hlinkClick r:id="" action="ppaction://noaction"/>
            </p:cNvPr>
            <p:cNvSpPr>
              <a:spLocks/>
            </p:cNvSpPr>
            <p:nvPr/>
          </p:nvSpPr>
          <p:spPr bwMode="auto">
            <a:xfrm>
              <a:off x="43" y="241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3445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08" name="Object 12"/>
          <p:cNvGraphicFramePr>
            <a:graphicFrameLocks noChangeAspect="1"/>
          </p:cNvGraphicFramePr>
          <p:nvPr/>
        </p:nvGraphicFramePr>
        <p:xfrm>
          <a:off x="2244746" y="1779589"/>
          <a:ext cx="6851650" cy="866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4" name="Document" r:id="rId4" imgW="7541733" imgH="961943" progId="Word.Document.8">
                  <p:embed/>
                </p:oleObj>
              </mc:Choice>
              <mc:Fallback>
                <p:oleObj name="Document" r:id="rId4" imgW="7541733" imgH="96194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4746" y="1779589"/>
                        <a:ext cx="6851650" cy="866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rId6" action="ppaction://hlinksldjump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9712" name="Object 16"/>
          <p:cNvGraphicFramePr>
            <a:graphicFrameLocks noChangeAspect="1"/>
          </p:cNvGraphicFramePr>
          <p:nvPr/>
        </p:nvGraphicFramePr>
        <p:xfrm>
          <a:off x="2689252" y="3144839"/>
          <a:ext cx="7192963" cy="191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5" name="Document" r:id="rId8" imgW="8144712" imgH="2176613" progId="Word.Document.8">
                  <p:embed/>
                </p:oleObj>
              </mc:Choice>
              <mc:Fallback>
                <p:oleObj name="Document" r:id="rId8" imgW="8144712" imgH="217661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89252" y="3144839"/>
                        <a:ext cx="7192963" cy="19145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2507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362509" name="Picture 13"/>
            <p:cNvPicPr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6251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4480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1255" name="Object 7"/>
          <p:cNvGraphicFramePr>
            <a:graphicFrameLocks noChangeAspect="1"/>
          </p:cNvGraphicFramePr>
          <p:nvPr/>
        </p:nvGraphicFramePr>
        <p:xfrm>
          <a:off x="2576538" y="2928935"/>
          <a:ext cx="6948487" cy="731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8" name="Document" r:id="rId5" imgW="7541733" imgH="800299" progId="Word.Document.8">
                  <p:embed/>
                </p:oleObj>
              </mc:Choice>
              <mc:Fallback>
                <p:oleObj name="Document" r:id="rId5" imgW="7541733" imgH="80029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6538" y="2928935"/>
                        <a:ext cx="6948487" cy="7318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1257" name="Object 9"/>
          <p:cNvGraphicFramePr>
            <a:graphicFrameLocks noChangeAspect="1"/>
          </p:cNvGraphicFramePr>
          <p:nvPr/>
        </p:nvGraphicFramePr>
        <p:xfrm>
          <a:off x="2666976" y="1285860"/>
          <a:ext cx="7327900" cy="1719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9" name="Document" r:id="rId8" imgW="8064795" imgH="1895446" progId="Word.Document.8">
                  <p:embed/>
                </p:oleObj>
              </mc:Choice>
              <mc:Fallback>
                <p:oleObj name="Document" r:id="rId8" imgW="8064795" imgH="189544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6976" y="1285860"/>
                        <a:ext cx="7327900" cy="17192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1258" name="Object 10"/>
          <p:cNvGraphicFramePr>
            <a:graphicFrameLocks noChangeAspect="1"/>
          </p:cNvGraphicFramePr>
          <p:nvPr/>
        </p:nvGraphicFramePr>
        <p:xfrm>
          <a:off x="2952728" y="3857629"/>
          <a:ext cx="6742112" cy="188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" name="Document" r:id="rId11" imgW="7324301" imgH="2058890" progId="Word.Document.8">
                  <p:embed/>
                </p:oleObj>
              </mc:Choice>
              <mc:Fallback>
                <p:oleObj name="Document" r:id="rId11" imgW="7324301" imgH="205889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52728" y="3857629"/>
                        <a:ext cx="6742112" cy="1889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499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63501" name="Picture 13"/>
            <p:cNvPicPr>
              <a:picLocks noChangeAspect="1" noChangeArrowheads="1"/>
            </p:cNvPicPr>
            <p:nvPr/>
          </p:nvPicPr>
          <p:blipFill>
            <a:blip r:embed="rId1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63502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5206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1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2378075" y="3297240"/>
          <a:ext cx="7094538" cy="560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2" name="Document" r:id="rId4" imgW="7503575" imgH="604815" progId="Word.Document.8">
                  <p:embed/>
                </p:oleObj>
              </mc:Choice>
              <mc:Fallback>
                <p:oleObj name="Document" r:id="rId4" imgW="7503575" imgH="60481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8075" y="3297240"/>
                        <a:ext cx="7094538" cy="5603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0" name="Object 8"/>
          <p:cNvGraphicFramePr>
            <a:graphicFrameLocks noChangeAspect="1"/>
          </p:cNvGraphicFramePr>
          <p:nvPr/>
        </p:nvGraphicFramePr>
        <p:xfrm>
          <a:off x="2722590" y="1162050"/>
          <a:ext cx="7302500" cy="219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3" name="Document" r:id="rId7" imgW="7940959" imgH="2380738" progId="Word.Document.8">
                  <p:embed/>
                </p:oleObj>
              </mc:Choice>
              <mc:Fallback>
                <p:oleObj name="Document" r:id="rId7" imgW="7940959" imgH="2380738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22590" y="1162050"/>
                        <a:ext cx="7302500" cy="2195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2938464" y="4714885"/>
          <a:ext cx="6632575" cy="181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4" name="Document" r:id="rId10" imgW="7300182" imgH="2002008" progId="Word.Document.8">
                  <p:embed/>
                </p:oleObj>
              </mc:Choice>
              <mc:Fallback>
                <p:oleObj name="Document" r:id="rId10" imgW="7300182" imgH="2002008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8464" y="4714885"/>
                        <a:ext cx="6632575" cy="18176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4523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64525" name="Picture 13"/>
            <p:cNvPicPr>
              <a:picLocks noChangeAspect="1" noChangeArrowheads="1"/>
            </p:cNvPicPr>
            <p:nvPr/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64526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</a:t>
              </a: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7987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9736" name="Object 8"/>
          <p:cNvGraphicFramePr>
            <a:graphicFrameLocks noChangeAspect="1"/>
          </p:cNvGraphicFramePr>
          <p:nvPr/>
        </p:nvGraphicFramePr>
        <p:xfrm>
          <a:off x="2640040" y="1714489"/>
          <a:ext cx="7242175" cy="357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6" name="Document" r:id="rId4" imgW="7980558" imgH="3941735" progId="Word.Document.8">
                  <p:embed/>
                </p:oleObj>
              </mc:Choice>
              <mc:Fallback>
                <p:oleObj name="Document" r:id="rId4" imgW="7980558" imgH="394173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40040" y="1714489"/>
                        <a:ext cx="7242175" cy="3571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9734" name="Object 6"/>
          <p:cNvGraphicFramePr>
            <a:graphicFrameLocks noChangeAspect="1"/>
          </p:cNvGraphicFramePr>
          <p:nvPr/>
        </p:nvGraphicFramePr>
        <p:xfrm>
          <a:off x="2166910" y="3286124"/>
          <a:ext cx="7046912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7" name="Document" r:id="rId7" imgW="7541733" imgH="800299" progId="Word.Document.8">
                  <p:embed/>
                </p:oleObj>
              </mc:Choice>
              <mc:Fallback>
                <p:oleObj name="Document" r:id="rId7" imgW="7541733" imgH="80029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6910" y="3286124"/>
                        <a:ext cx="7046912" cy="742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566988" y="981076"/>
            <a:ext cx="7810500" cy="620713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sz="2400" b="1" dirty="0">
                <a:ea typeface="黑体" pitchFamily="49" charset="-122"/>
              </a:rPr>
              <a:t> </a:t>
            </a:r>
            <a:r>
              <a:rPr lang="zh-CN" altLang="zh-CN" sz="2400" b="1" dirty="0">
                <a:ea typeface="黑体" pitchFamily="49" charset="-122"/>
              </a:rPr>
              <a:t>►　</a:t>
            </a:r>
            <a:r>
              <a:rPr lang="zh-CN" altLang="en-US" sz="2400" b="1" dirty="0">
                <a:ea typeface="黑体" pitchFamily="49" charset="-122"/>
              </a:rPr>
              <a:t>易错问题</a:t>
            </a:r>
            <a:r>
              <a:rPr lang="zh-CN" altLang="en-US" sz="2400" b="1" dirty="0">
                <a:ea typeface="黑体" pitchFamily="49" charset="-122"/>
              </a:rPr>
              <a:t>　</a:t>
            </a:r>
          </a:p>
        </p:txBody>
      </p:sp>
      <p:sp>
        <p:nvSpPr>
          <p:cNvPr id="65548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3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65550" name="Picture 14"/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65551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78183" name="Object 7"/>
          <p:cNvGraphicFramePr>
            <a:graphicFrameLocks noChangeAspect="1"/>
          </p:cNvGraphicFramePr>
          <p:nvPr/>
        </p:nvGraphicFramePr>
        <p:xfrm>
          <a:off x="2759102" y="4383124"/>
          <a:ext cx="7265988" cy="4046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" name="Document" r:id="rId11" imgW="8123113" imgH="4521349" progId="Word.Document.8">
                  <p:embed/>
                </p:oleObj>
              </mc:Choice>
              <mc:Fallback>
                <p:oleObj name="Document" r:id="rId11" imgW="8123113" imgH="452134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9102" y="4383124"/>
                        <a:ext cx="7265988" cy="40465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9565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29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29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78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590" name="Object 6"/>
          <p:cNvGraphicFramePr>
            <a:graphicFrameLocks noChangeAspect="1"/>
          </p:cNvGraphicFramePr>
          <p:nvPr/>
        </p:nvGraphicFramePr>
        <p:xfrm>
          <a:off x="2738415" y="1146175"/>
          <a:ext cx="7192963" cy="2560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0" name="Document" r:id="rId4" imgW="7385499" imgH="2632024" progId="Word.Document.8">
                  <p:embed/>
                </p:oleObj>
              </mc:Choice>
              <mc:Fallback>
                <p:oleObj name="Document" r:id="rId4" imgW="7385499" imgH="2632024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8415" y="1146175"/>
                        <a:ext cx="7192963" cy="25606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5592" name="Object 8"/>
          <p:cNvGraphicFramePr>
            <a:graphicFrameLocks noChangeAspect="1"/>
          </p:cNvGraphicFramePr>
          <p:nvPr/>
        </p:nvGraphicFramePr>
        <p:xfrm>
          <a:off x="2212996" y="3143249"/>
          <a:ext cx="6669087" cy="175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1" name="Document" r:id="rId7" imgW="7674209" imgH="2030449" progId="Word.Document.8">
                  <p:embed/>
                </p:oleObj>
              </mc:Choice>
              <mc:Fallback>
                <p:oleObj name="Document" r:id="rId7" imgW="7674209" imgH="203044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2996" y="3143249"/>
                        <a:ext cx="6669087" cy="1755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4553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364555" name="Picture 11"/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64556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96615" name="Object 7"/>
          <p:cNvGraphicFramePr>
            <a:graphicFrameLocks noChangeAspect="1"/>
          </p:cNvGraphicFramePr>
          <p:nvPr/>
        </p:nvGraphicFramePr>
        <p:xfrm>
          <a:off x="2743200" y="4572000"/>
          <a:ext cx="6864350" cy="1951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2" name="Document" r:id="rId11" imgW="7670609" imgH="2185973" progId="Word.Document.8">
                  <p:embed/>
                </p:oleObj>
              </mc:Choice>
              <mc:Fallback>
                <p:oleObj name="Document" r:id="rId11" imgW="7670609" imgH="218597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4572000"/>
                        <a:ext cx="6864350" cy="19510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7614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195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5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590" name="Object 6"/>
          <p:cNvGraphicFramePr>
            <a:graphicFrameLocks noChangeAspect="1"/>
          </p:cNvGraphicFramePr>
          <p:nvPr/>
        </p:nvGraphicFramePr>
        <p:xfrm>
          <a:off x="2524154" y="1000108"/>
          <a:ext cx="7572375" cy="427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4" name="Document" r:id="rId4" imgW="7784725" imgH="4556990" progId="Word.Document.8">
                  <p:embed/>
                </p:oleObj>
              </mc:Choice>
              <mc:Fallback>
                <p:oleObj name="Document" r:id="rId4" imgW="7784725" imgH="455699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4154" y="1000108"/>
                        <a:ext cx="7572375" cy="4279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4553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364555" name="Picture 11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64556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7828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195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592" name="Object 8"/>
          <p:cNvGraphicFramePr>
            <a:graphicFrameLocks noChangeAspect="1"/>
          </p:cNvGraphicFramePr>
          <p:nvPr/>
        </p:nvGraphicFramePr>
        <p:xfrm>
          <a:off x="2095518" y="1554162"/>
          <a:ext cx="6572250" cy="173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8" name="Document" r:id="rId4" imgW="7674209" imgH="2030449" progId="Word.Document.8">
                  <p:embed/>
                </p:oleObj>
              </mc:Choice>
              <mc:Fallback>
                <p:oleObj name="Document" r:id="rId4" imgW="7674209" imgH="203044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95518" y="1554162"/>
                        <a:ext cx="6572250" cy="1731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4553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364555" name="Picture 11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64556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96615" name="Object 7"/>
          <p:cNvGraphicFramePr>
            <a:graphicFrameLocks noChangeAspect="1"/>
          </p:cNvGraphicFramePr>
          <p:nvPr/>
        </p:nvGraphicFramePr>
        <p:xfrm>
          <a:off x="2547966" y="2855944"/>
          <a:ext cx="7620000" cy="5145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9" name="Document" r:id="rId8" imgW="8782452" imgH="5967984" progId="Word.Document.8">
                  <p:embed/>
                </p:oleObj>
              </mc:Choice>
              <mc:Fallback>
                <p:oleObj name="Document" r:id="rId8" imgW="8782452" imgH="5967984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7966" y="2855944"/>
                        <a:ext cx="7620000" cy="5145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8789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5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590" name="Object 6"/>
          <p:cNvGraphicFramePr>
            <a:graphicFrameLocks noChangeAspect="1"/>
          </p:cNvGraphicFramePr>
          <p:nvPr/>
        </p:nvGraphicFramePr>
        <p:xfrm>
          <a:off x="2760690" y="1701810"/>
          <a:ext cx="7192963" cy="308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2" name="Document" r:id="rId4" imgW="7386579" imgH="3178157" progId="Word.Document.8">
                  <p:embed/>
                </p:oleObj>
              </mc:Choice>
              <mc:Fallback>
                <p:oleObj name="Document" r:id="rId4" imgW="7386579" imgH="317815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60690" y="1701810"/>
                        <a:ext cx="7192963" cy="308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640013" y="981076"/>
            <a:ext cx="7810500" cy="620713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sz="2400" b="1">
                <a:ea typeface="黑体" pitchFamily="49" charset="-122"/>
              </a:rPr>
              <a:t> </a:t>
            </a: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通性通法 　</a:t>
            </a:r>
          </a:p>
        </p:txBody>
      </p:sp>
      <p:sp>
        <p:nvSpPr>
          <p:cNvPr id="366602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366604" name="Picture 12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66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2641626" y="3157538"/>
          <a:ext cx="7169150" cy="2620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3" name="Document" r:id="rId8" imgW="7578452" imgH="2767027" progId="Word.Document.8">
                  <p:embed/>
                </p:oleObj>
              </mc:Choice>
              <mc:Fallback>
                <p:oleObj name="Document" r:id="rId8" imgW="7578452" imgH="276702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41626" y="3157538"/>
                        <a:ext cx="7169150" cy="2620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7179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95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7624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1524001" y="1000109"/>
            <a:ext cx="614363" cy="1755775"/>
            <a:chOff x="0" y="0"/>
            <a:chExt cx="388" cy="907"/>
          </a:xfrm>
        </p:grpSpPr>
        <p:pic>
          <p:nvPicPr>
            <p:cNvPr id="367626" name="Picture 10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67627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" name="Object 7"/>
          <p:cNvGraphicFramePr>
            <a:graphicFrameLocks noChangeAspect="1"/>
          </p:cNvGraphicFramePr>
          <p:nvPr/>
        </p:nvGraphicFramePr>
        <p:xfrm>
          <a:off x="2619404" y="1428737"/>
          <a:ext cx="7620000" cy="514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6" name="Document" r:id="rId5" imgW="8782452" imgH="5967984" progId="Word.Document.8">
                  <p:embed/>
                </p:oleObj>
              </mc:Choice>
              <mc:Fallback>
                <p:oleObj name="Document" r:id="rId5" imgW="8782452" imgH="5967984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19404" y="1428737"/>
                        <a:ext cx="7620000" cy="51450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9032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590" name="Object 6"/>
          <p:cNvGraphicFramePr>
            <a:graphicFrameLocks noChangeAspect="1"/>
          </p:cNvGraphicFramePr>
          <p:nvPr/>
        </p:nvGraphicFramePr>
        <p:xfrm>
          <a:off x="2701952" y="1058868"/>
          <a:ext cx="7180263" cy="308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0" name="Document" r:id="rId4" imgW="7377219" imgH="3178157" progId="Word.Document.8">
                  <p:embed/>
                </p:oleObj>
              </mc:Choice>
              <mc:Fallback>
                <p:oleObj name="Document" r:id="rId4" imgW="7377219" imgH="317815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1952" y="1058868"/>
                        <a:ext cx="7180263" cy="308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6602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366604" name="Picture 12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66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2368574" y="3925900"/>
          <a:ext cx="7156450" cy="1146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1" name="Document" r:id="rId8" imgW="7558293" imgH="1214309" progId="Word.Document.8">
                  <p:embed/>
                </p:oleObj>
              </mc:Choice>
              <mc:Fallback>
                <p:oleObj name="Document" r:id="rId8" imgW="7558293" imgH="121430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8574" y="3925900"/>
                        <a:ext cx="7156450" cy="11461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2124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5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4727575" y="404814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考试说明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2530502" y="1617686"/>
          <a:ext cx="7351713" cy="5097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Document" r:id="rId6" imgW="8089634" imgH="5618296" progId="Word.Document.8">
                  <p:embed/>
                </p:oleObj>
              </mc:Choice>
              <mc:Fallback>
                <p:oleObj name="Document" r:id="rId6" imgW="8089634" imgH="561829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30502" y="1617686"/>
                        <a:ext cx="7351713" cy="50974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9004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6602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1520826" y="982664"/>
            <a:ext cx="614363" cy="1755775"/>
            <a:chOff x="0" y="0"/>
            <a:chExt cx="388" cy="907"/>
          </a:xfrm>
        </p:grpSpPr>
        <p:pic>
          <p:nvPicPr>
            <p:cNvPr id="366604" name="Picture 1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366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96615" name="Object 7"/>
          <p:cNvGraphicFramePr>
            <a:graphicFrameLocks noChangeAspect="1"/>
          </p:cNvGraphicFramePr>
          <p:nvPr/>
        </p:nvGraphicFramePr>
        <p:xfrm>
          <a:off x="2725764" y="1214422"/>
          <a:ext cx="7156450" cy="4852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4" name="Document" r:id="rId5" imgW="8106193" imgH="5497693" progId="Word.Document.8">
                  <p:embed/>
                </p:oleObj>
              </mc:Choice>
              <mc:Fallback>
                <p:oleObj name="Document" r:id="rId5" imgW="8106193" imgH="549769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25764" y="1214422"/>
                        <a:ext cx="7156450" cy="4852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8204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6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2568575" y="1030308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作函数的图像</a:t>
            </a:r>
            <a:r>
              <a:rPr lang="zh-CN" altLang="zh-CN" dirty="0">
                <a:latin typeface="宋体" pitchFamily="2" charset="-122"/>
              </a:rPr>
              <a:t>　</a:t>
            </a:r>
          </a:p>
        </p:txBody>
      </p:sp>
      <p:graphicFrame>
        <p:nvGraphicFramePr>
          <p:cNvPr id="33822" name="Object 30"/>
          <p:cNvGraphicFramePr>
            <a:graphicFrameLocks noChangeAspect="1"/>
          </p:cNvGraphicFramePr>
          <p:nvPr/>
        </p:nvGraphicFramePr>
        <p:xfrm>
          <a:off x="2390804" y="1857364"/>
          <a:ext cx="7777163" cy="609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98" name="Document" r:id="rId4" imgW="8678820" imgH="6824931" progId="Word.Document.8">
                  <p:embed/>
                </p:oleObj>
              </mc:Choice>
              <mc:Fallback>
                <p:oleObj name="Document" r:id="rId4" imgW="8678820" imgH="682493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90804" y="1857364"/>
                        <a:ext cx="7777163" cy="6096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0666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73650"/>
            <a:ext cx="615951" cy="1755764"/>
            <a:chOff x="-3" y="1377"/>
            <a:chExt cx="388" cy="922"/>
          </a:xfrm>
        </p:grpSpPr>
        <p:pic>
          <p:nvPicPr>
            <p:cNvPr id="70668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0669" name="内容占位符 2"/>
            <p:cNvSpPr>
              <a:spLocks/>
            </p:cNvSpPr>
            <p:nvPr/>
          </p:nvSpPr>
          <p:spPr bwMode="auto">
            <a:xfrm>
              <a:off x="43" y="139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9396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33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66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5347" name="Object 3"/>
          <p:cNvGraphicFramePr>
            <a:graphicFrameLocks noChangeAspect="1"/>
          </p:cNvGraphicFramePr>
          <p:nvPr/>
        </p:nvGraphicFramePr>
        <p:xfrm>
          <a:off x="2725764" y="1714488"/>
          <a:ext cx="7156450" cy="471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2" name="Document" r:id="rId4" imgW="7560813" imgH="4992961" progId="Word.Document.8">
                  <p:embed/>
                </p:oleObj>
              </mc:Choice>
              <mc:Fallback>
                <p:oleObj name="Document" r:id="rId4" imgW="7560813" imgH="499296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25764" y="1714488"/>
                        <a:ext cx="7156450" cy="4718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519238" y="2660964"/>
            <a:ext cx="615951" cy="16967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5" name="内容占位符 2"/>
          <p:cNvSpPr>
            <a:spLocks/>
          </p:cNvSpPr>
          <p:nvPr/>
        </p:nvSpPr>
        <p:spPr bwMode="auto">
          <a:xfrm>
            <a:off x="1592263" y="2702214"/>
            <a:ext cx="431801" cy="172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2100"/>
              </a:lnSpc>
            </a:pPr>
            <a:r>
              <a:rPr lang="zh-CN" altLang="en-US" sz="2000" b="1" dirty="0">
                <a:solidFill>
                  <a:schemeClr val="bg1"/>
                </a:solidFill>
                <a:ea typeface="幼圆" pitchFamily="49" charset="-122"/>
              </a:rPr>
              <a:t>课堂考点探究</a:t>
            </a:r>
            <a:endParaRPr lang="zh-CN" altLang="en-US" sz="2000" b="1" dirty="0">
              <a:solidFill>
                <a:schemeClr val="bg1"/>
              </a:solidFill>
              <a:ea typeface="幼圆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1026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735" name="Object 7"/>
          <p:cNvGraphicFramePr>
            <a:graphicFrameLocks noChangeAspect="1"/>
          </p:cNvGraphicFramePr>
          <p:nvPr/>
        </p:nvGraphicFramePr>
        <p:xfrm>
          <a:off x="2635278" y="2751166"/>
          <a:ext cx="7389812" cy="4535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6" name="Document" r:id="rId4" imgW="8133552" imgH="4997641" progId="Word.Document.8">
                  <p:embed/>
                </p:oleObj>
              </mc:Choice>
              <mc:Fallback>
                <p:oleObj name="Document" r:id="rId4" imgW="8133552" imgH="499764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35278" y="2751166"/>
                        <a:ext cx="7389812" cy="45354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73736" name="Object 8"/>
          <p:cNvGraphicFramePr>
            <a:graphicFrameLocks noChangeAspect="1"/>
          </p:cNvGraphicFramePr>
          <p:nvPr/>
        </p:nvGraphicFramePr>
        <p:xfrm>
          <a:off x="2166911" y="1671632"/>
          <a:ext cx="7119937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7" name="Document" r:id="rId7" imgW="7626690" imgH="895342" progId="Word.Document.8">
                  <p:embed/>
                </p:oleObj>
              </mc:Choice>
              <mc:Fallback>
                <p:oleObj name="Document" r:id="rId7" imgW="7626690" imgH="89534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6911" y="1671632"/>
                        <a:ext cx="7119937" cy="8286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691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71693" name="Picture 5"/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1694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3114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3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3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5347" name="Object 3"/>
          <p:cNvGraphicFramePr>
            <a:graphicFrameLocks noChangeAspect="1"/>
          </p:cNvGraphicFramePr>
          <p:nvPr/>
        </p:nvGraphicFramePr>
        <p:xfrm>
          <a:off x="2719388" y="1639908"/>
          <a:ext cx="7156450" cy="471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0" name="Document" r:id="rId4" imgW="7560813" imgH="4992961" progId="Word.Document.8">
                  <p:embed/>
                </p:oleObj>
              </mc:Choice>
              <mc:Fallback>
                <p:oleObj name="Document" r:id="rId4" imgW="7560813" imgH="499296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9388" y="1639908"/>
                        <a:ext cx="7156450" cy="4718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9672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369674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6967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8715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543" name="Object 7"/>
          <p:cNvGraphicFramePr>
            <a:graphicFrameLocks noChangeAspect="1"/>
          </p:cNvGraphicFramePr>
          <p:nvPr/>
        </p:nvGraphicFramePr>
        <p:xfrm>
          <a:off x="2562254" y="1000108"/>
          <a:ext cx="7534275" cy="519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4" name="Document" r:id="rId4" imgW="8559715" imgH="6456844" progId="Word.Document.8">
                  <p:embed/>
                </p:oleObj>
              </mc:Choice>
              <mc:Fallback>
                <p:oleObj name="Document" r:id="rId4" imgW="8559715" imgH="6456844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62254" y="1000108"/>
                        <a:ext cx="7534275" cy="5194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70697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370699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0700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6229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5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544" name="Object 8"/>
          <p:cNvGraphicFramePr>
            <a:graphicFrameLocks noChangeAspect="1"/>
          </p:cNvGraphicFramePr>
          <p:nvPr/>
        </p:nvGraphicFramePr>
        <p:xfrm>
          <a:off x="2190774" y="1785927"/>
          <a:ext cx="7119937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8" name="Document" r:id="rId4" imgW="7626690" imgH="895342" progId="Word.Document.8">
                  <p:embed/>
                </p:oleObj>
              </mc:Choice>
              <mc:Fallback>
                <p:oleObj name="Document" r:id="rId4" imgW="7626690" imgH="89534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0774" y="1785927"/>
                        <a:ext cx="7119937" cy="8286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70697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370699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0700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4825" name="Object 9"/>
          <p:cNvGraphicFramePr>
            <a:graphicFrameLocks noChangeAspect="1"/>
          </p:cNvGraphicFramePr>
          <p:nvPr/>
        </p:nvGraphicFramePr>
        <p:xfrm>
          <a:off x="2767013" y="2571744"/>
          <a:ext cx="7035800" cy="3268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9" name="Document" r:id="rId8" imgW="7652609" imgH="3545006" progId="Word.Document.8">
                  <p:embed/>
                </p:oleObj>
              </mc:Choice>
              <mc:Fallback>
                <p:oleObj name="Document" r:id="rId8" imgW="7652609" imgH="354500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67013" y="2571744"/>
                        <a:ext cx="7035800" cy="32686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7733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5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8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8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2316164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识图与辨图</a:t>
            </a:r>
            <a:endParaRPr lang="en-US" altLang="zh-CN" dirty="0" smtClean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2562254" y="1838348"/>
          <a:ext cx="7534275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2" name="Document" r:id="rId4" imgW="8292667" imgH="5378530" progId="Word.Document.8">
                  <p:embed/>
                </p:oleObj>
              </mc:Choice>
              <mc:Fallback>
                <p:oleObj name="Document" r:id="rId4" imgW="8292667" imgH="537853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62254" y="1838348"/>
                        <a:ext cx="7534275" cy="4876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6815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76817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681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6856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2562254" y="1071546"/>
          <a:ext cx="7534275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6" name="Document" r:id="rId4" imgW="8292667" imgH="5378530" progId="Word.Document.8">
                  <p:embed/>
                </p:oleObj>
              </mc:Choice>
              <mc:Fallback>
                <p:oleObj name="Document" r:id="rId4" imgW="8292667" imgH="537853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62254" y="1071546"/>
                        <a:ext cx="7534275" cy="4876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6815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76817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681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0839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6807" name="Object 7"/>
          <p:cNvGraphicFramePr>
            <a:graphicFrameLocks noChangeAspect="1"/>
          </p:cNvGraphicFramePr>
          <p:nvPr/>
        </p:nvGraphicFramePr>
        <p:xfrm>
          <a:off x="2595538" y="1071546"/>
          <a:ext cx="7315200" cy="2389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0" name="Document" r:id="rId4" imgW="7629210" imgH="2502061" progId="Word.Document.8">
                  <p:embed/>
                </p:oleObj>
              </mc:Choice>
              <mc:Fallback>
                <p:oleObj name="Document" r:id="rId4" imgW="7629210" imgH="250206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5538" y="1071546"/>
                        <a:ext cx="7315200" cy="23891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65544" name="Object 8"/>
          <p:cNvGraphicFramePr>
            <a:graphicFrameLocks noChangeAspect="1"/>
          </p:cNvGraphicFramePr>
          <p:nvPr/>
        </p:nvGraphicFramePr>
        <p:xfrm>
          <a:off x="2024035" y="2500306"/>
          <a:ext cx="6937375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1" name="Document" r:id="rId7" imgW="7645770" imgH="896782" progId="Word.Document.8">
                  <p:embed/>
                </p:oleObj>
              </mc:Choice>
              <mc:Fallback>
                <p:oleObj name="Document" r:id="rId7" imgW="7645770" imgH="89678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24035" y="2500306"/>
                        <a:ext cx="6937375" cy="8048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2746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372748" name="Picture 5"/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274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7"/>
          <p:cNvGraphicFramePr>
            <a:graphicFrameLocks noChangeAspect="1"/>
          </p:cNvGraphicFramePr>
          <p:nvPr/>
        </p:nvGraphicFramePr>
        <p:xfrm>
          <a:off x="2571751" y="3462339"/>
          <a:ext cx="7426325" cy="587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2" name="Document" r:id="rId11" imgW="8177831" imgH="6469357" progId="Word.Document.8">
                  <p:embed/>
                </p:oleObj>
              </mc:Choice>
              <mc:Fallback>
                <p:oleObj name="Document" r:id="rId11" imgW="8177831" imgH="646935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1751" y="3462339"/>
                        <a:ext cx="7426325" cy="58769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1594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6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5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4727575" y="404814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考情分析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2095472" y="1354168"/>
          <a:ext cx="7948612" cy="628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Document" r:id="rId6" imgW="9843601" imgH="7573723" progId="Word.Document.8">
                  <p:embed/>
                </p:oleObj>
              </mc:Choice>
              <mc:Fallback>
                <p:oleObj name="Document" r:id="rId6" imgW="9843601" imgH="757372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95472" y="1354168"/>
                        <a:ext cx="7948612" cy="62896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5796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72746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372748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274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7"/>
          <p:cNvGraphicFramePr>
            <a:graphicFrameLocks noChangeAspect="1"/>
          </p:cNvGraphicFramePr>
          <p:nvPr/>
        </p:nvGraphicFramePr>
        <p:xfrm>
          <a:off x="2381225" y="884266"/>
          <a:ext cx="7729537" cy="647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4" name="Document" r:id="rId5" imgW="8527739" imgH="7123492" progId="Word.Document.8">
                  <p:embed/>
                </p:oleObj>
              </mc:Choice>
              <mc:Fallback>
                <p:oleObj name="Document" r:id="rId5" imgW="8527739" imgH="712349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1225" y="884266"/>
                        <a:ext cx="7729537" cy="6473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6935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7832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7783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783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76807" name="Object 7"/>
          <p:cNvGraphicFramePr>
            <a:graphicFrameLocks noChangeAspect="1"/>
          </p:cNvGraphicFramePr>
          <p:nvPr/>
        </p:nvGraphicFramePr>
        <p:xfrm>
          <a:off x="2638425" y="1539878"/>
          <a:ext cx="7315200" cy="2389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38" name="Document" r:id="rId5" imgW="7629210" imgH="2502061" progId="Word.Document.8">
                  <p:embed/>
                </p:oleObj>
              </mc:Choice>
              <mc:Fallback>
                <p:oleObj name="Document" r:id="rId5" imgW="7629210" imgH="250206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38425" y="1539878"/>
                        <a:ext cx="7315200" cy="23891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2279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6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1062" name="Object 6"/>
          <p:cNvGraphicFramePr>
            <a:graphicFrameLocks noChangeAspect="1"/>
          </p:cNvGraphicFramePr>
          <p:nvPr/>
        </p:nvGraphicFramePr>
        <p:xfrm>
          <a:off x="2590828" y="1098580"/>
          <a:ext cx="7291387" cy="647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2" name="Document" r:id="rId4" imgW="8029156" imgH="7132853" progId="Word.Document.8">
                  <p:embed/>
                </p:oleObj>
              </mc:Choice>
              <mc:Fallback>
                <p:oleObj name="Document" r:id="rId4" imgW="8029156" imgH="713285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28" y="1098580"/>
                        <a:ext cx="7291387" cy="6473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6025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86027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602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5563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6025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8602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602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38951" name="Object 7"/>
          <p:cNvGraphicFramePr>
            <a:graphicFrameLocks noChangeAspect="1"/>
          </p:cNvGraphicFramePr>
          <p:nvPr/>
        </p:nvGraphicFramePr>
        <p:xfrm>
          <a:off x="2024035" y="1285861"/>
          <a:ext cx="7083425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6" name="Document" r:id="rId5" imgW="7483775" imgH="898582" progId="Word.Document.8">
                  <p:embed/>
                </p:oleObj>
              </mc:Choice>
              <mc:Fallback>
                <p:oleObj name="Document" r:id="rId5" imgW="7483775" imgH="89858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24035" y="1285861"/>
                        <a:ext cx="7083425" cy="841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2595538" y="1714488"/>
          <a:ext cx="7473950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7" name="Document" r:id="rId8" imgW="8249468" imgH="5030402" progId="Word.Document.8">
                  <p:embed/>
                </p:oleObj>
              </mc:Choice>
              <mc:Fallback>
                <p:oleObj name="Document" r:id="rId8" imgW="8249468" imgH="503040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5538" y="1714488"/>
                        <a:ext cx="7473950" cy="4572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5896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38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2316164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</a:t>
            </a:r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点</a:t>
            </a:r>
            <a:r>
              <a:rPr lang="zh-CN" altLang="en-US" dirty="0" smtClean="0">
                <a:latin typeface="黑体" pitchFamily="49" charset="-122"/>
                <a:ea typeface="黑体" pitchFamily="49" charset="-122"/>
              </a:rPr>
              <a:t>三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函数图像的应用</a:t>
            </a:r>
            <a:endParaRPr lang="en-US" altLang="zh-CN" dirty="0" smtClean="0">
              <a:latin typeface="黑体" pitchFamily="49" charset="-122"/>
              <a:ea typeface="黑体" pitchFamily="49" charset="-122"/>
            </a:endParaRPr>
          </a:p>
          <a:p>
            <a:r>
              <a:rPr lang="en-US" altLang="zh-CN" dirty="0" smtClean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►</a:t>
            </a:r>
            <a:r>
              <a:rPr lang="en-US" altLang="zh-CN" dirty="0" smtClean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dirty="0" smtClean="0"/>
              <a:t>考向</a:t>
            </a:r>
            <a:r>
              <a:rPr lang="en-US" dirty="0" smtClean="0"/>
              <a:t>1</a:t>
            </a:r>
            <a:r>
              <a:rPr lang="zh-CN" altLang="en-US" dirty="0" smtClean="0"/>
              <a:t>　研究方程的根</a:t>
            </a:r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2452663" y="2266950"/>
          <a:ext cx="7534275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0" name="Document" r:id="rId4" imgW="8292667" imgH="5378530" progId="Word.Document.8">
                  <p:embed/>
                </p:oleObj>
              </mc:Choice>
              <mc:Fallback>
                <p:oleObj name="Document" r:id="rId4" imgW="8292667" imgH="537853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2663" y="2266950"/>
                        <a:ext cx="7534275" cy="4876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6815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76817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681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76807" name="Object 7"/>
          <p:cNvGraphicFramePr>
            <a:graphicFrameLocks noChangeAspect="1"/>
          </p:cNvGraphicFramePr>
          <p:nvPr/>
        </p:nvGraphicFramePr>
        <p:xfrm>
          <a:off x="2666976" y="4254524"/>
          <a:ext cx="7315200" cy="2389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1" name="Document" r:id="rId8" imgW="7629210" imgH="2502061" progId="Word.Document.8">
                  <p:embed/>
                </p:oleObj>
              </mc:Choice>
              <mc:Fallback>
                <p:oleObj name="Document" r:id="rId8" imgW="7629210" imgH="250206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6976" y="4254524"/>
                        <a:ext cx="7315200" cy="23891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7525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76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65544" name="Object 8"/>
          <p:cNvGraphicFramePr>
            <a:graphicFrameLocks noChangeAspect="1"/>
          </p:cNvGraphicFramePr>
          <p:nvPr/>
        </p:nvGraphicFramePr>
        <p:xfrm>
          <a:off x="1952597" y="1266816"/>
          <a:ext cx="6937375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4" name="Document" r:id="rId4" imgW="7645770" imgH="896782" progId="Word.Document.8">
                  <p:embed/>
                </p:oleObj>
              </mc:Choice>
              <mc:Fallback>
                <p:oleObj name="Document" r:id="rId4" imgW="7645770" imgH="89678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2597" y="1266816"/>
                        <a:ext cx="6937375" cy="8048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2746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372748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274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7"/>
          <p:cNvGraphicFramePr>
            <a:graphicFrameLocks noChangeAspect="1"/>
          </p:cNvGraphicFramePr>
          <p:nvPr/>
        </p:nvGraphicFramePr>
        <p:xfrm>
          <a:off x="2524101" y="2071678"/>
          <a:ext cx="7704137" cy="5402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5" name="Document" r:id="rId8" imgW="8499659" imgH="5943024" progId="Word.Document.8">
                  <p:embed/>
                </p:oleObj>
              </mc:Choice>
              <mc:Fallback>
                <p:oleObj name="Document" r:id="rId8" imgW="8499659" imgH="5943024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4101" y="2071678"/>
                        <a:ext cx="7704137" cy="54022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0093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5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72746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372748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274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7"/>
          <p:cNvGraphicFramePr>
            <a:graphicFrameLocks noChangeAspect="1"/>
          </p:cNvGraphicFramePr>
          <p:nvPr/>
        </p:nvGraphicFramePr>
        <p:xfrm>
          <a:off x="2489228" y="1268450"/>
          <a:ext cx="7535862" cy="7304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58" name="Document" r:id="rId5" imgW="8190430" imgH="7924152" progId="Word.Document.8">
                  <p:embed/>
                </p:oleObj>
              </mc:Choice>
              <mc:Fallback>
                <p:oleObj name="Document" r:id="rId5" imgW="8190430" imgH="792415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9228" y="1268450"/>
                        <a:ext cx="7535862" cy="73040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4264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7832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7783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783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76807" name="Object 7"/>
          <p:cNvGraphicFramePr>
            <a:graphicFrameLocks noChangeAspect="1"/>
          </p:cNvGraphicFramePr>
          <p:nvPr/>
        </p:nvGraphicFramePr>
        <p:xfrm>
          <a:off x="2638425" y="1539878"/>
          <a:ext cx="7315200" cy="2389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2" name="Document" r:id="rId5" imgW="7629210" imgH="2502061" progId="Word.Document.8">
                  <p:embed/>
                </p:oleObj>
              </mc:Choice>
              <mc:Fallback>
                <p:oleObj name="Document" r:id="rId5" imgW="7629210" imgH="250206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38425" y="1539878"/>
                        <a:ext cx="7315200" cy="23891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0971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6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2316164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考向</a:t>
            </a:r>
            <a:r>
              <a:rPr lang="en-US" dirty="0" smtClean="0"/>
              <a:t>2</a:t>
            </a:r>
            <a:r>
              <a:rPr lang="zh-CN" altLang="en-US" dirty="0" smtClean="0"/>
              <a:t>　求参数的取值范围</a:t>
            </a:r>
          </a:p>
          <a:p>
            <a:endParaRPr lang="zh-CN" altLang="en-US" dirty="0" smtClean="0"/>
          </a:p>
          <a:p>
            <a:endParaRPr lang="zh-CN" altLang="en-US" dirty="0" smtClean="0"/>
          </a:p>
          <a:p>
            <a:r>
              <a:rPr lang="zh-CN" altLang="zh-CN" dirty="0">
                <a:latin typeface="宋体" charset="-122"/>
              </a:rPr>
              <a:t>　</a:t>
            </a:r>
          </a:p>
        </p:txBody>
      </p:sp>
      <p:graphicFrame>
        <p:nvGraphicFramePr>
          <p:cNvPr id="40968" name="Object 8"/>
          <p:cNvGraphicFramePr>
            <a:graphicFrameLocks noChangeAspect="1"/>
          </p:cNvGraphicFramePr>
          <p:nvPr/>
        </p:nvGraphicFramePr>
        <p:xfrm>
          <a:off x="2798790" y="1782770"/>
          <a:ext cx="7083425" cy="2646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6" name="Document" r:id="rId4" imgW="8703649" imgH="3233469" progId="Word.Document.8">
                  <p:embed/>
                </p:oleObj>
              </mc:Choice>
              <mc:Fallback>
                <p:oleObj name="Document" r:id="rId4" imgW="8703649" imgH="323346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8790" y="1782770"/>
                        <a:ext cx="7083425" cy="26463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1930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81932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193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3"/>
          <p:cNvGraphicFramePr>
            <a:graphicFrameLocks noChangeAspect="1"/>
          </p:cNvGraphicFramePr>
          <p:nvPr/>
        </p:nvGraphicFramePr>
        <p:xfrm>
          <a:off x="2803526" y="4191020"/>
          <a:ext cx="7121525" cy="2024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7" name="Document" r:id="rId8" imgW="7746206" imgH="2195693" progId="Word.Document.8">
                  <p:embed/>
                </p:oleObj>
              </mc:Choice>
              <mc:Fallback>
                <p:oleObj name="Document" r:id="rId8" imgW="7746206" imgH="219569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3526" y="4191020"/>
                        <a:ext cx="7121525" cy="20240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1684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0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2953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8295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295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87395" name="Object 3"/>
          <p:cNvGraphicFramePr>
            <a:graphicFrameLocks noChangeAspect="1"/>
          </p:cNvGraphicFramePr>
          <p:nvPr/>
        </p:nvGraphicFramePr>
        <p:xfrm>
          <a:off x="2524100" y="1517686"/>
          <a:ext cx="7448550" cy="684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0" name="Document" r:id="rId5" imgW="7978398" imgH="7331217" progId="Word.Document.8">
                  <p:embed/>
                </p:oleObj>
              </mc:Choice>
              <mc:Fallback>
                <p:oleObj name="Document" r:id="rId5" imgW="7978398" imgH="733121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4100" y="1517686"/>
                        <a:ext cx="7448550" cy="68405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7"/>
          <p:cNvGraphicFramePr>
            <a:graphicFrameLocks noChangeAspect="1"/>
          </p:cNvGraphicFramePr>
          <p:nvPr/>
        </p:nvGraphicFramePr>
        <p:xfrm>
          <a:off x="1952597" y="1015990"/>
          <a:ext cx="7083425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1" name="Document" r:id="rId8" imgW="7483775" imgH="898582" progId="Word.Document.8">
                  <p:embed/>
                </p:oleObj>
              </mc:Choice>
              <mc:Fallback>
                <p:oleObj name="Document" r:id="rId8" imgW="7483775" imgH="89858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2597" y="1015990"/>
                        <a:ext cx="7083425" cy="841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3100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4727575" y="404814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真题再现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3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2381225" y="1285861"/>
          <a:ext cx="7826375" cy="309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Document" r:id="rId5" imgW="8994394" imgH="3564423" progId="Word.Document.8">
                  <p:embed/>
                </p:oleObj>
              </mc:Choice>
              <mc:Fallback>
                <p:oleObj name="Document" r:id="rId5" imgW="8994394" imgH="356442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1225" y="1285861"/>
                        <a:ext cx="7826375" cy="30972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2243138" y="4726000"/>
          <a:ext cx="7010400" cy="560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Document" r:id="rId8" imgW="7503575" imgH="604815" progId="Word.Document.8">
                  <p:embed/>
                </p:oleObj>
              </mc:Choice>
              <mc:Fallback>
                <p:oleObj name="Document" r:id="rId8" imgW="7503575" imgH="60481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3138" y="4726000"/>
                        <a:ext cx="7010400" cy="5603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3189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2953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8295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295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87395" name="Object 3"/>
          <p:cNvGraphicFramePr>
            <a:graphicFrameLocks noChangeAspect="1"/>
          </p:cNvGraphicFramePr>
          <p:nvPr/>
        </p:nvGraphicFramePr>
        <p:xfrm>
          <a:off x="2597151" y="1000108"/>
          <a:ext cx="7351713" cy="675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4" name="Document" r:id="rId5" imgW="7978398" imgH="7331217" progId="Word.Document.8">
                  <p:embed/>
                </p:oleObj>
              </mc:Choice>
              <mc:Fallback>
                <p:oleObj name="Document" r:id="rId5" imgW="7978398" imgH="733121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7151" y="1000108"/>
                        <a:ext cx="7351713" cy="67548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0912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7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2088" name="Object 8"/>
          <p:cNvGraphicFramePr>
            <a:graphicFrameLocks noChangeAspect="1"/>
          </p:cNvGraphicFramePr>
          <p:nvPr/>
        </p:nvGraphicFramePr>
        <p:xfrm>
          <a:off x="2909914" y="1560514"/>
          <a:ext cx="6900863" cy="479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78" name="Document" r:id="rId4" imgW="7594292" imgH="5277008" progId="Word.Document.8">
                  <p:embed/>
                </p:oleObj>
              </mc:Choice>
              <mc:Fallback>
                <p:oleObj name="Document" r:id="rId4" imgW="7594292" imgH="5277008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09914" y="1560514"/>
                        <a:ext cx="6900863" cy="4791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976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83978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397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</a:t>
              </a: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6448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30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2568575" y="958870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考向</a:t>
            </a:r>
            <a:r>
              <a:rPr lang="en-US" dirty="0" smtClean="0"/>
              <a:t>3</a:t>
            </a:r>
            <a:r>
              <a:rPr lang="zh-CN" altLang="en-US" dirty="0" smtClean="0"/>
              <a:t>　求不等式的解集</a:t>
            </a:r>
          </a:p>
          <a:p>
            <a:endParaRPr lang="zh-CN" altLang="en-US" dirty="0" smtClean="0"/>
          </a:p>
          <a:p>
            <a:endParaRPr lang="zh-CN" altLang="en-US" dirty="0" smtClean="0"/>
          </a:p>
          <a:p>
            <a:r>
              <a:rPr lang="zh-CN" altLang="zh-CN" dirty="0">
                <a:latin typeface="宋体" pitchFamily="2" charset="-122"/>
              </a:rPr>
              <a:t>　　</a:t>
            </a:r>
          </a:p>
        </p:txBody>
      </p:sp>
      <p:graphicFrame>
        <p:nvGraphicFramePr>
          <p:cNvPr id="33822" name="Object 30"/>
          <p:cNvGraphicFramePr>
            <a:graphicFrameLocks noChangeAspect="1"/>
          </p:cNvGraphicFramePr>
          <p:nvPr/>
        </p:nvGraphicFramePr>
        <p:xfrm>
          <a:off x="2452663" y="1689118"/>
          <a:ext cx="7680325" cy="416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2" name="Document" r:id="rId4" imgW="9140486" imgH="4966110" progId="Word.Document.8">
                  <p:embed/>
                </p:oleObj>
              </mc:Choice>
              <mc:Fallback>
                <p:oleObj name="Document" r:id="rId4" imgW="9140486" imgH="496611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2663" y="1689118"/>
                        <a:ext cx="7680325" cy="4168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0666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7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二次函数与幂函数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73650"/>
            <a:ext cx="615951" cy="1755764"/>
            <a:chOff x="-3" y="1377"/>
            <a:chExt cx="388" cy="922"/>
          </a:xfrm>
        </p:grpSpPr>
        <p:pic>
          <p:nvPicPr>
            <p:cNvPr id="70668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0669" name="内容占位符 2"/>
            <p:cNvSpPr>
              <a:spLocks/>
            </p:cNvSpPr>
            <p:nvPr/>
          </p:nvSpPr>
          <p:spPr bwMode="auto">
            <a:xfrm>
              <a:off x="43" y="139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5014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33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66" grpId="0" autoUpdateAnimBg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0666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7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二次函数与幂函数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73650"/>
            <a:ext cx="615951" cy="1755764"/>
            <a:chOff x="-3" y="1377"/>
            <a:chExt cx="388" cy="922"/>
          </a:xfrm>
        </p:grpSpPr>
        <p:pic>
          <p:nvPicPr>
            <p:cNvPr id="70668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0669" name="内容占位符 2"/>
            <p:cNvSpPr>
              <a:spLocks/>
            </p:cNvSpPr>
            <p:nvPr/>
          </p:nvSpPr>
          <p:spPr bwMode="auto">
            <a:xfrm>
              <a:off x="43" y="139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85347" name="Object 3"/>
          <p:cNvGraphicFramePr>
            <a:graphicFrameLocks noChangeAspect="1"/>
          </p:cNvGraphicFramePr>
          <p:nvPr/>
        </p:nvGraphicFramePr>
        <p:xfrm>
          <a:off x="2738414" y="1857364"/>
          <a:ext cx="7156450" cy="471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26" name="Document" r:id="rId5" imgW="7560813" imgH="4992961" progId="Word.Document.8">
                  <p:embed/>
                </p:oleObj>
              </mc:Choice>
              <mc:Fallback>
                <p:oleObj name="Document" r:id="rId5" imgW="7560813" imgH="499296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8414" y="1857364"/>
                        <a:ext cx="7156450" cy="4718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1208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66" grpId="0" autoUpdateAnimBg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735" name="Object 7"/>
          <p:cNvGraphicFramePr>
            <a:graphicFrameLocks noChangeAspect="1"/>
          </p:cNvGraphicFramePr>
          <p:nvPr/>
        </p:nvGraphicFramePr>
        <p:xfrm>
          <a:off x="2595538" y="2571745"/>
          <a:ext cx="7389812" cy="4535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0" name="Document" r:id="rId4" imgW="8133552" imgH="4997641" progId="Word.Document.8">
                  <p:embed/>
                </p:oleObj>
              </mc:Choice>
              <mc:Fallback>
                <p:oleObj name="Document" r:id="rId4" imgW="8133552" imgH="499764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5538" y="2571745"/>
                        <a:ext cx="7389812" cy="45354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73736" name="Object 8"/>
          <p:cNvGraphicFramePr>
            <a:graphicFrameLocks noChangeAspect="1"/>
          </p:cNvGraphicFramePr>
          <p:nvPr/>
        </p:nvGraphicFramePr>
        <p:xfrm>
          <a:off x="2119336" y="1743070"/>
          <a:ext cx="7119937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1" name="Document" r:id="rId7" imgW="7620468" imgH="895382" progId="Word.Document.8">
                  <p:embed/>
                </p:oleObj>
              </mc:Choice>
              <mc:Fallback>
                <p:oleObj name="Document" r:id="rId7" imgW="7620468" imgH="89538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336" y="1743070"/>
                        <a:ext cx="7119937" cy="8286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691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71693" name="Picture 5"/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71694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8622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3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3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5347" name="Object 3"/>
          <p:cNvGraphicFramePr>
            <a:graphicFrameLocks noChangeAspect="1"/>
          </p:cNvGraphicFramePr>
          <p:nvPr/>
        </p:nvGraphicFramePr>
        <p:xfrm>
          <a:off x="2666976" y="1639908"/>
          <a:ext cx="7156450" cy="471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4" name="Document" r:id="rId4" imgW="7560813" imgH="4992961" progId="Word.Document.8">
                  <p:embed/>
                </p:oleObj>
              </mc:Choice>
              <mc:Fallback>
                <p:oleObj name="Document" r:id="rId4" imgW="7560813" imgH="499296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6976" y="1639908"/>
                        <a:ext cx="7156450" cy="4718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9672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19238" y="2668588"/>
            <a:ext cx="615951" cy="1727200"/>
            <a:chOff x="-3" y="1361"/>
            <a:chExt cx="388" cy="907"/>
          </a:xfrm>
        </p:grpSpPr>
        <p:pic>
          <p:nvPicPr>
            <p:cNvPr id="369674" name="Picture 5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6967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7715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71" name="Object 11"/>
          <p:cNvGraphicFramePr>
            <a:graphicFrameLocks noChangeAspect="1"/>
          </p:cNvGraphicFramePr>
          <p:nvPr/>
        </p:nvGraphicFramePr>
        <p:xfrm>
          <a:off x="2666977" y="1779588"/>
          <a:ext cx="7059613" cy="2474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98" name="Document" r:id="rId4" imgW="7777165" imgH="2722746" progId="Word.Document.8">
                  <p:embed/>
                </p:oleObj>
              </mc:Choice>
              <mc:Fallback>
                <p:oleObj name="Document" r:id="rId4" imgW="7777165" imgH="272274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6977" y="1779588"/>
                        <a:ext cx="7059613" cy="24749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" name="内容占位符 2"/>
          <p:cNvSpPr>
            <a:spLocks/>
          </p:cNvSpPr>
          <p:nvPr/>
        </p:nvSpPr>
        <p:spPr bwMode="auto">
          <a:xfrm>
            <a:off x="2524100" y="1000108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22000"/>
              </a:lnSpc>
            </a:pPr>
            <a:r>
              <a:rPr lang="zh-CN" altLang="en-US" sz="2400" b="1" dirty="0">
                <a:latin typeface="Times New Roman"/>
                <a:ea typeface="宋体"/>
                <a:cs typeface="Times New Roman"/>
              </a:rPr>
              <a:t>思想方法　</a:t>
            </a:r>
            <a:r>
              <a:rPr lang="en-US" sz="2400" b="1" dirty="0">
                <a:latin typeface="Times New Roman"/>
                <a:ea typeface="宋体"/>
              </a:rPr>
              <a:t>4.</a:t>
            </a:r>
            <a:r>
              <a:rPr lang="zh-CN" altLang="en-US" sz="2400" b="1" dirty="0">
                <a:latin typeface="Times New Roman"/>
                <a:ea typeface="宋体"/>
                <a:cs typeface="Times New Roman"/>
              </a:rPr>
              <a:t>数形结合思想在方程问题中的应用</a:t>
            </a:r>
            <a:endParaRPr lang="zh-CN" altLang="zh-CN" sz="2400" b="1" dirty="0"/>
          </a:p>
        </p:txBody>
      </p:sp>
      <p:sp>
        <p:nvSpPr>
          <p:cNvPr id="88075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519238" y="4340329"/>
            <a:ext cx="615951" cy="2072554"/>
            <a:chOff x="-3" y="2279"/>
            <a:chExt cx="388" cy="1062"/>
          </a:xfrm>
        </p:grpSpPr>
        <p:pic>
          <p:nvPicPr>
            <p:cNvPr id="88077" name="Picture 4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8078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38951" name="Object 7"/>
          <p:cNvGraphicFramePr>
            <a:graphicFrameLocks noChangeAspect="1"/>
          </p:cNvGraphicFramePr>
          <p:nvPr/>
        </p:nvGraphicFramePr>
        <p:xfrm>
          <a:off x="2378076" y="5286388"/>
          <a:ext cx="7083425" cy="108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99" name="Document" r:id="rId8" imgW="7489535" imgH="1145188" progId="Word.Document.8">
                  <p:embed/>
                </p:oleObj>
              </mc:Choice>
              <mc:Fallback>
                <p:oleObj name="Document" r:id="rId8" imgW="7489535" imgH="1145188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8076" y="5286388"/>
                        <a:ext cx="7083425" cy="10858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1"/>
          <p:cNvGraphicFramePr>
            <a:graphicFrameLocks noChangeAspect="1"/>
          </p:cNvGraphicFramePr>
          <p:nvPr/>
        </p:nvGraphicFramePr>
        <p:xfrm>
          <a:off x="2894040" y="3714752"/>
          <a:ext cx="7059613" cy="2474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0" name="Document" r:id="rId11" imgW="7767805" imgH="2722746" progId="Word.Document.8">
                  <p:embed/>
                </p:oleObj>
              </mc:Choice>
              <mc:Fallback>
                <p:oleObj name="Document" r:id="rId11" imgW="7767805" imgH="272274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4040" y="3714752"/>
                        <a:ext cx="7059613" cy="24749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5027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8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8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5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338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075" grpId="0" autoUpdateAnimBg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9098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" name="Object 7"/>
          <p:cNvGraphicFramePr>
            <a:graphicFrameLocks noChangeAspect="1"/>
          </p:cNvGraphicFramePr>
          <p:nvPr/>
        </p:nvGraphicFramePr>
        <p:xfrm>
          <a:off x="2452663" y="1000108"/>
          <a:ext cx="7667625" cy="542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2" name="Document" r:id="rId4" imgW="8990076" imgH="6334629" progId="Word.Document.8">
                  <p:embed/>
                </p:oleObj>
              </mc:Choice>
              <mc:Fallback>
                <p:oleObj name="Document" r:id="rId4" imgW="8990076" imgH="633462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2663" y="1000108"/>
                        <a:ext cx="7667625" cy="5424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内容占位符 2"/>
          <p:cNvSpPr>
            <a:spLocks/>
          </p:cNvSpPr>
          <p:nvPr/>
        </p:nvSpPr>
        <p:spPr bwMode="auto">
          <a:xfrm>
            <a:off x="1592234" y="4587896"/>
            <a:ext cx="431801" cy="177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2100"/>
              </a:lnSpc>
            </a:pPr>
            <a:r>
              <a:rPr lang="zh-CN" altLang="en-US" sz="2000" b="1" dirty="0">
                <a:solidFill>
                  <a:schemeClr val="bg1"/>
                </a:solidFill>
                <a:ea typeface="幼圆" pitchFamily="49" charset="-122"/>
              </a:rPr>
              <a:t>学科能力</a:t>
            </a:r>
            <a:endParaRPr lang="zh-CN" altLang="en-US" sz="2000" b="1" dirty="0">
              <a:solidFill>
                <a:schemeClr val="bg1"/>
              </a:solidFill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519238" y="4340329"/>
            <a:ext cx="615951" cy="2072554"/>
            <a:chOff x="-3" y="2279"/>
            <a:chExt cx="388" cy="1062"/>
          </a:xfrm>
        </p:grpSpPr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6783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2738415" y="1643050"/>
          <a:ext cx="6999287" cy="475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6" name="Document" r:id="rId4" imgW="8332985" imgH="5627656" progId="Word.Document.8">
                  <p:embed/>
                </p:oleObj>
              </mc:Choice>
              <mc:Fallback>
                <p:oleObj name="Document" r:id="rId4" imgW="8332985" imgH="562765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8415" y="1643050"/>
                        <a:ext cx="6999287" cy="47545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9912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379915" name="内容占位符 2"/>
          <p:cNvSpPr>
            <a:spLocks/>
          </p:cNvSpPr>
          <p:nvPr/>
        </p:nvSpPr>
        <p:spPr bwMode="auto">
          <a:xfrm>
            <a:off x="1592263" y="4322763"/>
            <a:ext cx="431801" cy="177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2100"/>
              </a:lnSpc>
            </a:pPr>
            <a:r>
              <a:rPr lang="zh-CN" altLang="en-US" sz="2000" b="1" dirty="0">
                <a:solidFill>
                  <a:schemeClr val="bg1"/>
                </a:solidFill>
                <a:ea typeface="幼圆" pitchFamily="49" charset="-122"/>
              </a:rPr>
              <a:t>数学思想</a:t>
            </a:r>
            <a:r>
              <a:rPr lang="zh-CN" altLang="en-US" sz="2000" b="1" dirty="0">
                <a:solidFill>
                  <a:schemeClr val="bg1"/>
                </a:solidFill>
                <a:ea typeface="幼圆" pitchFamily="49" charset="-122"/>
              </a:rPr>
              <a:t>方</a:t>
            </a:r>
            <a:endParaRPr lang="zh-CN" altLang="en-US" sz="2000" b="1" dirty="0">
              <a:solidFill>
                <a:schemeClr val="bg1"/>
              </a:solidFill>
              <a:ea typeface="幼圆" pitchFamily="49" charset="-122"/>
            </a:endParaRPr>
          </a:p>
        </p:txBody>
      </p:sp>
      <p:sp>
        <p:nvSpPr>
          <p:cNvPr id="8" name="内容占位符 2"/>
          <p:cNvSpPr>
            <a:spLocks/>
          </p:cNvSpPr>
          <p:nvPr/>
        </p:nvSpPr>
        <p:spPr bwMode="auto">
          <a:xfrm>
            <a:off x="1592263" y="4642821"/>
            <a:ext cx="431801" cy="1770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2100"/>
              </a:lnSpc>
            </a:pPr>
            <a:r>
              <a:rPr lang="zh-CN" altLang="en-US" sz="2000" b="1" dirty="0">
                <a:solidFill>
                  <a:schemeClr val="bg1"/>
                </a:solidFill>
                <a:ea typeface="幼圆" pitchFamily="49" charset="-122"/>
              </a:rPr>
              <a:t>学科能力</a:t>
            </a:r>
            <a:endParaRPr lang="zh-CN" altLang="en-US" sz="2000" b="1" dirty="0">
              <a:solidFill>
                <a:schemeClr val="bg1"/>
              </a:solidFill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519238" y="4340329"/>
            <a:ext cx="615951" cy="2072554"/>
            <a:chOff x="-3" y="2279"/>
            <a:chExt cx="388" cy="1062"/>
          </a:xfrm>
        </p:grpSpPr>
        <p:pic>
          <p:nvPicPr>
            <p:cNvPr id="11" name="Picture 4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98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2714652" y="1189062"/>
          <a:ext cx="7096125" cy="5668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0" name="Document" r:id="rId4" imgW="8182871" imgH="6513638" progId="Word.Document.8">
                  <p:embed/>
                </p:oleObj>
              </mc:Choice>
              <mc:Fallback>
                <p:oleObj name="Document" r:id="rId4" imgW="8182871" imgH="6513638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4652" y="1189062"/>
                        <a:ext cx="7096125" cy="5668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0936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519238" y="4340329"/>
            <a:ext cx="615951" cy="2072554"/>
            <a:chOff x="-3" y="2279"/>
            <a:chExt cx="388" cy="1062"/>
          </a:xfrm>
        </p:grpSpPr>
        <p:pic>
          <p:nvPicPr>
            <p:cNvPr id="380938" name="Picture 4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39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01063" name="Object 3"/>
          <p:cNvGraphicFramePr>
            <a:graphicFrameLocks noChangeAspect="1"/>
          </p:cNvGraphicFramePr>
          <p:nvPr/>
        </p:nvGraphicFramePr>
        <p:xfrm>
          <a:off x="2520972" y="3756034"/>
          <a:ext cx="6789738" cy="815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1" name="Document" r:id="rId8" imgW="7483775" imgH="903262" progId="Word.Document.8">
                  <p:embed/>
                </p:oleObj>
              </mc:Choice>
              <mc:Fallback>
                <p:oleObj name="Document" r:id="rId8" imgW="7483775" imgH="90326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0972" y="3756034"/>
                        <a:ext cx="6789738" cy="815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5084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2381225" y="1142985"/>
          <a:ext cx="7510463" cy="514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Document" r:id="rId6" imgW="8398863" imgH="5742139" progId="Word.Document.8">
                  <p:embed/>
                </p:oleObj>
              </mc:Choice>
              <mc:Fallback>
                <p:oleObj name="Document" r:id="rId6" imgW="8398863" imgH="574213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1225" y="1142985"/>
                        <a:ext cx="7510463" cy="51450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372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2647978" y="1058892"/>
          <a:ext cx="7377113" cy="658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4" name="Document" r:id="rId4" imgW="8925306" imgH="7924145" progId="Word.Document.8">
                  <p:embed/>
                </p:oleObj>
              </mc:Choice>
              <mc:Fallback>
                <p:oleObj name="Document" r:id="rId4" imgW="8925306" imgH="792414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47978" y="1058892"/>
                        <a:ext cx="7377113" cy="6584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1961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524001" y="4375259"/>
            <a:ext cx="615951" cy="2037426"/>
            <a:chOff x="-3" y="2279"/>
            <a:chExt cx="388" cy="1044"/>
          </a:xfrm>
        </p:grpSpPr>
        <p:pic>
          <p:nvPicPr>
            <p:cNvPr id="381963" name="Picture 4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64" name="内容占位符 2"/>
            <p:cNvSpPr>
              <a:spLocks/>
            </p:cNvSpPr>
            <p:nvPr/>
          </p:nvSpPr>
          <p:spPr bwMode="auto">
            <a:xfrm>
              <a:off x="43" y="2416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3028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543" name="Object 7"/>
          <p:cNvGraphicFramePr>
            <a:graphicFrameLocks noChangeAspect="1"/>
          </p:cNvGraphicFramePr>
          <p:nvPr/>
        </p:nvGraphicFramePr>
        <p:xfrm>
          <a:off x="2687664" y="1695452"/>
          <a:ext cx="7265988" cy="1804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18" name="Document" r:id="rId4" imgW="9082553" imgH="2240247" progId="Word.Document.8">
                  <p:embed/>
                </p:oleObj>
              </mc:Choice>
              <mc:Fallback>
                <p:oleObj name="Document" r:id="rId4" imgW="9082553" imgH="224024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87664" y="1695452"/>
                        <a:ext cx="7265988" cy="18049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424113" y="936626"/>
            <a:ext cx="7810500" cy="620713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 dirty="0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 dirty="0">
                <a:latin typeface="宋体" charset="-122"/>
              </a:rPr>
              <a:t>　　</a:t>
            </a:r>
          </a:p>
        </p:txBody>
      </p:sp>
      <p:sp>
        <p:nvSpPr>
          <p:cNvPr id="382982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" name="Object 7"/>
          <p:cNvGraphicFramePr>
            <a:graphicFrameLocks noChangeAspect="1"/>
          </p:cNvGraphicFramePr>
          <p:nvPr/>
        </p:nvGraphicFramePr>
        <p:xfrm>
          <a:off x="2738415" y="2886106"/>
          <a:ext cx="7108825" cy="482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19" name="Document" r:id="rId7" imgW="8677021" imgH="5913907" progId="Word.Document.8">
                  <p:embed/>
                </p:oleObj>
              </mc:Choice>
              <mc:Fallback>
                <p:oleObj name="Document" r:id="rId7" imgW="8677021" imgH="591390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8415" y="2886106"/>
                        <a:ext cx="7108825" cy="48291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9688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65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95" name="Object 15"/>
          <p:cNvGraphicFramePr>
            <a:graphicFrameLocks noChangeAspect="1"/>
          </p:cNvGraphicFramePr>
          <p:nvPr/>
        </p:nvGraphicFramePr>
        <p:xfrm>
          <a:off x="2597150" y="1928802"/>
          <a:ext cx="7473950" cy="6523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2" name="Document" r:id="rId4" imgW="8839666" imgH="7739200" progId="Word.Document.8">
                  <p:embed/>
                </p:oleObj>
              </mc:Choice>
              <mc:Fallback>
                <p:oleObj name="Document" r:id="rId4" imgW="8839666" imgH="77392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7150" y="1928802"/>
                        <a:ext cx="7473950" cy="65230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91174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01063" name="Object 3"/>
          <p:cNvGraphicFramePr>
            <a:graphicFrameLocks noChangeAspect="1"/>
          </p:cNvGraphicFramePr>
          <p:nvPr/>
        </p:nvGraphicFramePr>
        <p:xfrm>
          <a:off x="2095472" y="1285861"/>
          <a:ext cx="6789738" cy="815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3" name="Document" r:id="rId7" imgW="7483775" imgH="903262" progId="Word.Document.8">
                  <p:embed/>
                </p:oleObj>
              </mc:Choice>
              <mc:Fallback>
                <p:oleObj name="Document" r:id="rId7" imgW="7483775" imgH="90326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95472" y="1285861"/>
                        <a:ext cx="6789738" cy="815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5140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0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95" name="Object 15"/>
          <p:cNvGraphicFramePr>
            <a:graphicFrameLocks noChangeAspect="1"/>
          </p:cNvGraphicFramePr>
          <p:nvPr/>
        </p:nvGraphicFramePr>
        <p:xfrm>
          <a:off x="2524100" y="1000108"/>
          <a:ext cx="7473950" cy="6523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6" name="Document" r:id="rId4" imgW="8839666" imgH="7739200" progId="Word.Document.8">
                  <p:embed/>
                </p:oleObj>
              </mc:Choice>
              <mc:Fallback>
                <p:oleObj name="Document" r:id="rId4" imgW="8839666" imgH="77392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4100" y="1000108"/>
                        <a:ext cx="7473950" cy="65230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91174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5482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0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95" name="Object 15"/>
          <p:cNvGraphicFramePr>
            <a:graphicFrameLocks noChangeAspect="1"/>
          </p:cNvGraphicFramePr>
          <p:nvPr/>
        </p:nvGraphicFramePr>
        <p:xfrm>
          <a:off x="2824190" y="1214422"/>
          <a:ext cx="7058025" cy="3595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0" name="Document" r:id="rId4" imgW="8238309" imgH="4402547" progId="Word.Document.8">
                  <p:embed/>
                </p:oleObj>
              </mc:Choice>
              <mc:Fallback>
                <p:oleObj name="Document" r:id="rId4" imgW="8238309" imgH="440254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24190" y="1214422"/>
                        <a:ext cx="7058025" cy="35956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65544" name="Object 8"/>
          <p:cNvGraphicFramePr>
            <a:graphicFrameLocks noChangeAspect="1"/>
          </p:cNvGraphicFramePr>
          <p:nvPr/>
        </p:nvGraphicFramePr>
        <p:xfrm>
          <a:off x="2987676" y="4772042"/>
          <a:ext cx="7021513" cy="108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1" name="Document" r:id="rId7" imgW="7626690" imgH="1189109" progId="Word.Document.8">
                  <p:embed/>
                </p:oleObj>
              </mc:Choice>
              <mc:Fallback>
                <p:oleObj name="Document" r:id="rId7" imgW="7626690" imgH="118910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7676" y="4772042"/>
                        <a:ext cx="7021513" cy="10858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2199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1563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5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95" name="Object 15"/>
          <p:cNvGraphicFramePr>
            <a:graphicFrameLocks noChangeAspect="1"/>
          </p:cNvGraphicFramePr>
          <p:nvPr/>
        </p:nvGraphicFramePr>
        <p:xfrm>
          <a:off x="2625752" y="1071547"/>
          <a:ext cx="7327900" cy="741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4" name="Document" r:id="rId4" imgW="8413983" imgH="8520326" progId="Word.Document.8">
                  <p:embed/>
                </p:oleObj>
              </mc:Choice>
              <mc:Fallback>
                <p:oleObj name="Document" r:id="rId4" imgW="8413983" imgH="852032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5752" y="1071547"/>
                        <a:ext cx="7327900" cy="74136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93221" name="标题 1"/>
          <p:cNvSpPr>
            <a:spLocks noChangeArrowheads="1"/>
          </p:cNvSpPr>
          <p:nvPr/>
        </p:nvSpPr>
        <p:spPr bwMode="auto">
          <a:xfrm>
            <a:off x="2208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10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函数的图像 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5179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2381225" y="1142985"/>
          <a:ext cx="7510463" cy="514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Document" r:id="rId6" imgW="8398863" imgH="5742139" progId="Word.Document.8">
                  <p:embed/>
                </p:oleObj>
              </mc:Choice>
              <mc:Fallback>
                <p:oleObj name="Document" r:id="rId6" imgW="8398863" imgH="574213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81225" y="1142985"/>
                        <a:ext cx="7510463" cy="51450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716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2238349" y="1060451"/>
          <a:ext cx="7826375" cy="464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Document" r:id="rId6" imgW="9036135" imgH="5343931" progId="Word.Document.8">
                  <p:embed/>
                </p:oleObj>
              </mc:Choice>
              <mc:Fallback>
                <p:oleObj name="Document" r:id="rId6" imgW="9036135" imgH="534393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8349" y="1060451"/>
                        <a:ext cx="7826375" cy="46450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2228872" y="5367356"/>
          <a:ext cx="7010400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Document" r:id="rId9" imgW="7497453" imgH="604842" progId="Word.Document.8">
                  <p:embed/>
                </p:oleObj>
              </mc:Choice>
              <mc:Fallback>
                <p:oleObj name="Document" r:id="rId9" imgW="7497453" imgH="60484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8872" y="5367356"/>
                        <a:ext cx="7010400" cy="561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180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9191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2452662" y="1198580"/>
          <a:ext cx="7461250" cy="473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Document" r:id="rId6" imgW="8481300" imgH="5355490" progId="Word.Document.8">
                  <p:embed/>
                </p:oleObj>
              </mc:Choice>
              <mc:Fallback>
                <p:oleObj name="Document" r:id="rId6" imgW="8481300" imgH="535549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2662" y="1198580"/>
                        <a:ext cx="7461250" cy="4730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7795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592</Words>
  <Application>Microsoft Office PowerPoint</Application>
  <PresentationFormat>宽屏</PresentationFormat>
  <Paragraphs>196</Paragraphs>
  <Slides>65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65</vt:i4>
      </vt:variant>
    </vt:vector>
  </HeadingPairs>
  <TitlesOfParts>
    <vt:vector size="75" baseType="lpstr">
      <vt:lpstr>黑体</vt:lpstr>
      <vt:lpstr>宋体</vt:lpstr>
      <vt:lpstr>幼圆</vt:lpstr>
      <vt:lpstr>Arial</vt:lpstr>
      <vt:lpstr>Calibri</vt:lpstr>
      <vt:lpstr>Calibri Light</vt:lpstr>
      <vt:lpstr>Times New Roman</vt:lpstr>
      <vt:lpstr>Office 主题</vt:lpstr>
      <vt:lpstr>Document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第10讲  函数的图像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1</cp:revision>
  <dcterms:created xsi:type="dcterms:W3CDTF">2016-08-06T05:11:06Z</dcterms:created>
  <dcterms:modified xsi:type="dcterms:W3CDTF">2016-08-06T05:11:17Z</dcterms:modified>
</cp:coreProperties>
</file>

<file path=docProps/thumbnail.jpeg>
</file>